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D509-8523-47B1-9D8E-798B4E2560B7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7C49-29D4-4FCC-8E48-C4019637D091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D509-8523-47B1-9D8E-798B4E2560B7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7C49-29D4-4FCC-8E48-C4019637D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D509-8523-47B1-9D8E-798B4E2560B7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7C49-29D4-4FCC-8E48-C4019637D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D509-8523-47B1-9D8E-798B4E2560B7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7C49-29D4-4FCC-8E48-C4019637D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D509-8523-47B1-9D8E-798B4E2560B7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7C49-29D4-4FCC-8E48-C4019637D09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D509-8523-47B1-9D8E-798B4E2560B7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7C49-29D4-4FCC-8E48-C4019637D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D509-8523-47B1-9D8E-798B4E2560B7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7C49-29D4-4FCC-8E48-C4019637D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D509-8523-47B1-9D8E-798B4E2560B7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7C49-29D4-4FCC-8E48-C4019637D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D509-8523-47B1-9D8E-798B4E2560B7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7C49-29D4-4FCC-8E48-C4019637D0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D509-8523-47B1-9D8E-798B4E2560B7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7C49-29D4-4FCC-8E48-C4019637D091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D509-8523-47B1-9D8E-798B4E2560B7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7C49-29D4-4FCC-8E48-C4019637D091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782D509-8523-47B1-9D8E-798B4E2560B7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2947C49-29D4-4FCC-8E48-C4019637D09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Историческая </a:t>
            </a:r>
            <a:r>
              <a:rPr lang="ru-RU" dirty="0" err="1" smtClean="0"/>
              <a:t>пара</a:t>
            </a:r>
            <a:r>
              <a:rPr lang="ru-RU" dirty="0" err="1" smtClean="0"/>
              <a:t>л</a:t>
            </a:r>
            <a:r>
              <a:rPr lang="ru-RU" dirty="0" err="1" smtClean="0"/>
              <a:t>лель</a:t>
            </a:r>
            <a:r>
              <a:rPr lang="ru-RU" dirty="0" smtClean="0"/>
              <a:t> .</a:t>
            </a:r>
            <a:br>
              <a:rPr lang="ru-RU" dirty="0" smtClean="0"/>
            </a:br>
            <a:r>
              <a:rPr lang="ru-RU" dirty="0" smtClean="0"/>
              <a:t>Югославия – Украина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194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1</a:t>
            </a: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Распад Югославии (РСФЮ)</a:t>
            </a:r>
            <a:b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Причины: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ru-RU" dirty="0"/>
              <a:t> </a:t>
            </a:r>
            <a:r>
              <a:rPr lang="ru-RU" dirty="0"/>
              <a:t>Смерть Б.И. Тито и замена Президента Президиумом </a:t>
            </a:r>
          </a:p>
          <a:p>
            <a:r>
              <a:rPr lang="ru-RU" dirty="0" smtClean="0"/>
              <a:t>2 Резкое усиление националистических движений.</a:t>
            </a:r>
          </a:p>
          <a:p>
            <a:r>
              <a:rPr lang="ru-RU" dirty="0" smtClean="0"/>
              <a:t>3 </a:t>
            </a:r>
            <a:r>
              <a:rPr lang="ru-RU" dirty="0" smtClean="0"/>
              <a:t>Юридическая возможность выхода республик из состава федерации.</a:t>
            </a:r>
            <a:r>
              <a:rPr lang="ru-RU" dirty="0" smtClean="0"/>
              <a:t> </a:t>
            </a:r>
          </a:p>
          <a:p>
            <a:r>
              <a:rPr lang="ru-RU" dirty="0" smtClean="0"/>
              <a:t>4 Значительное экономическое и культурное неравенство между республиками 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713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8100392" cy="636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176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>
                <a:solidFill>
                  <a:srgbClr val="FF0000"/>
                </a:solidFill>
              </a:rPr>
              <a:t>2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sz="2800" dirty="0" smtClean="0">
                <a:solidFill>
                  <a:srgbClr val="FF0000"/>
                </a:solidFill>
              </a:rPr>
              <a:t>Украина (политическая нестабильность )</a:t>
            </a:r>
            <a:endParaRPr lang="ru-RU" sz="6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340768"/>
            <a:ext cx="6984776" cy="5238582"/>
          </a:xfrm>
        </p:spPr>
      </p:pic>
    </p:spTree>
    <p:extLst>
      <p:ext uri="{BB962C8B-B14F-4D97-AF65-F5344CB8AC3E}">
        <p14:creationId xmlns:p14="http://schemas.microsoft.com/office/powerpoint/2010/main" val="2793049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293096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История независимой Украины 1991-2014 годов и история Югославии от окончания Второй мировой войны до распада в начале 1990-х являют собой две угрожающие иллюстрации того, насколько пагубной может оказаться ставка государства на постоянное лавирование между двумя геополитическими блоками. Изменение баланса сил между ними неминуемо ведет такие государства к дезинтеграции по самому жесткому сценарию, а их народы оказываются заложниками безответственной политики собственных элит.</a:t>
            </a:r>
            <a:endParaRPr lang="ru-RU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850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852936"/>
            <a:ext cx="8229600" cy="1210146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Спасибо за внимание ! 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034299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40</TotalTime>
  <Words>90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Паркет</vt:lpstr>
      <vt:lpstr>Историческая паралель . Югославия – Украина .</vt:lpstr>
      <vt:lpstr>1 Распад Югославии (РСФЮ) Причины:</vt:lpstr>
      <vt:lpstr>Презентация PowerPoint</vt:lpstr>
      <vt:lpstr>2  Украина (политическая нестабильность )</vt:lpstr>
      <vt:lpstr>История независимой Украины 1991-2014 годов и история Югославии от окончания Второй мировой войны до распада в начале 1990-х являют собой две угрожающие иллюстрации того, насколько пагубной может оказаться ставка государства на постоянное лавирование между двумя геополитическими блоками. Изменение баланса сил между ними неминуемо ведет такие государства к дезинтеграции по самому жесткому сценарию, а их народы оказываются заложниками безответственной политики собственных элит.</vt:lpstr>
      <vt:lpstr>     Спасибо за внимание 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Историческая паралель . Югославия – Украина .</dc:title>
  <dc:creator>александр Пахомов</dc:creator>
  <cp:lastModifiedBy>Пользователь</cp:lastModifiedBy>
  <cp:revision>4</cp:revision>
  <dcterms:created xsi:type="dcterms:W3CDTF">2014-05-16T19:03:15Z</dcterms:created>
  <dcterms:modified xsi:type="dcterms:W3CDTF">2014-05-17T06:49:02Z</dcterms:modified>
</cp:coreProperties>
</file>