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A4324-9C0F-49E8-B5D5-14B84E9AE3A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D032-67CE-42D8-B73B-B86F508A0C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6172199" cy="2251579"/>
          </a:xfrm>
        </p:spPr>
        <p:txBody>
          <a:bodyPr/>
          <a:lstStyle/>
          <a:p>
            <a:r>
              <a:rPr lang="ru-RU" sz="5400" dirty="0" smtClean="0"/>
              <a:t>Краса и гордость моей родины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800600"/>
            <a:ext cx="6172200" cy="11233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Мазаева Дарья 7 А класс</a:t>
            </a:r>
          </a:p>
          <a:p>
            <a:pPr algn="r"/>
            <a:r>
              <a:rPr lang="ru-RU" dirty="0" smtClean="0"/>
              <a:t>Школа №1251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Москва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ru-RU" sz="2000" dirty="0"/>
              <a:t>Суздаль.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000" dirty="0"/>
              <a:t>Музей деревянного зодчества</a:t>
            </a:r>
            <a:r>
              <a:rPr lang="ru-RU" sz="2800" dirty="0"/>
              <a:t>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600200"/>
          </a:xfrm>
        </p:spPr>
        <p:txBody>
          <a:bodyPr/>
          <a:lstStyle/>
          <a:p>
            <a:r>
              <a:rPr lang="ru-RU" sz="3600" dirty="0" smtClean="0"/>
              <a:t>Ростов великий.</a:t>
            </a:r>
            <a:br>
              <a:rPr lang="ru-RU" sz="3600" dirty="0" smtClean="0"/>
            </a:br>
            <a:r>
              <a:rPr lang="ru-RU" sz="3600" dirty="0" smtClean="0"/>
              <a:t>Ростовский кремль</a:t>
            </a:r>
            <a:r>
              <a:rPr lang="ru-RU" sz="4400" dirty="0" smtClean="0"/>
              <a:t>.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96200" cy="513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0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600200"/>
          </a:xfrm>
        </p:spPr>
        <p:txBody>
          <a:bodyPr/>
          <a:lstStyle/>
          <a:p>
            <a:r>
              <a:rPr lang="ru-RU" sz="2800" dirty="0" smtClean="0"/>
              <a:t>Ростов великий.</a:t>
            </a:r>
            <a:br>
              <a:rPr lang="ru-RU" sz="2800" dirty="0" smtClean="0"/>
            </a:br>
            <a:r>
              <a:rPr lang="ru-RU" sz="2800" dirty="0" smtClean="0"/>
              <a:t>Ростовский кремль</a:t>
            </a:r>
            <a:r>
              <a:rPr lang="ru-RU" sz="3600" dirty="0" smtClean="0"/>
              <a:t>.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1153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219200"/>
          </a:xfrm>
        </p:spPr>
        <p:txBody>
          <a:bodyPr/>
          <a:lstStyle/>
          <a:p>
            <a:r>
              <a:rPr lang="ru-RU" sz="2400" dirty="0" smtClean="0"/>
              <a:t>Ростовский кремль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57912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63" y="3048000"/>
            <a:ext cx="519043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5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001000" cy="1600200"/>
          </a:xfrm>
        </p:spPr>
        <p:txBody>
          <a:bodyPr/>
          <a:lstStyle/>
          <a:p>
            <a:r>
              <a:rPr lang="ru-RU" sz="3600" dirty="0" smtClean="0"/>
              <a:t>ярославль.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ярославский </a:t>
            </a:r>
            <a:br>
              <a:rPr lang="ru-RU" sz="2800" dirty="0" smtClean="0"/>
            </a:br>
            <a:r>
              <a:rPr lang="ru-RU" sz="2800" dirty="0" smtClean="0"/>
              <a:t>кремль</a:t>
            </a:r>
            <a:r>
              <a:rPr lang="ru-RU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1" y="381000"/>
            <a:ext cx="474396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295400"/>
          </a:xfrm>
        </p:spPr>
        <p:txBody>
          <a:bodyPr/>
          <a:lstStyle/>
          <a:p>
            <a:r>
              <a:rPr lang="ru-RU" sz="2400" dirty="0" smtClean="0"/>
              <a:t>ярославский кремль</a:t>
            </a:r>
            <a:r>
              <a:rPr lang="ru-RU" sz="3200" dirty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5257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51816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3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8153400" cy="2438400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86200"/>
            <a:ext cx="73914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Фотографии достопримечательностей, использованные в презентации, сделаны автором. Фотоаппарат </a:t>
            </a:r>
            <a:r>
              <a:rPr lang="en-US" sz="2000" dirty="0" smtClean="0"/>
              <a:t>Canon  EOS 650 D, </a:t>
            </a:r>
            <a:r>
              <a:rPr lang="ru-RU" sz="2000" dirty="0" smtClean="0"/>
              <a:t>объектив  </a:t>
            </a:r>
            <a:r>
              <a:rPr lang="en-US" sz="2000" dirty="0" smtClean="0"/>
              <a:t>EF-S 18-55 </a:t>
            </a:r>
            <a:r>
              <a:rPr lang="ru-RU" sz="2000" dirty="0" smtClean="0"/>
              <a:t>мм.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51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72200" cy="1371600"/>
          </a:xfrm>
        </p:spPr>
        <p:txBody>
          <a:bodyPr/>
          <a:lstStyle/>
          <a:p>
            <a:r>
              <a:rPr lang="ru-RU" sz="4000" dirty="0" smtClean="0"/>
              <a:t>Золотое кольцо россии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199"/>
            <a:ext cx="6477000" cy="4311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85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295400"/>
          </a:xfrm>
        </p:spPr>
        <p:txBody>
          <a:bodyPr/>
          <a:lstStyle/>
          <a:p>
            <a:r>
              <a:rPr lang="ru-RU" sz="4000" b="0" dirty="0"/>
              <a:t>Бычков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>Юрий Александрович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153400" cy="1219200"/>
          </a:xfrm>
        </p:spPr>
        <p:txBody>
          <a:bodyPr>
            <a:noAutofit/>
          </a:bodyPr>
          <a:lstStyle/>
          <a:p>
            <a:pPr algn="just"/>
            <a:r>
              <a:rPr lang="ru-RU" sz="2000" i="0" dirty="0" smtClean="0"/>
              <a:t>Родился </a:t>
            </a:r>
            <a:r>
              <a:rPr lang="ru-RU" sz="2000" i="0" dirty="0"/>
              <a:t>1 сентября 1931 (г. Лопасня, Московская область)— искусствовед, член Союза художников, директор Государственного литературно-мемориального музея-заповедника А. П. Чехова «Мелихово</a:t>
            </a:r>
            <a:r>
              <a:rPr lang="ru-RU" sz="2000" i="0" dirty="0" smtClean="0"/>
              <a:t>».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168040" cy="3719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652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543800" cy="1371600"/>
          </a:xfrm>
        </p:spPr>
        <p:txBody>
          <a:bodyPr/>
          <a:lstStyle/>
          <a:p>
            <a:r>
              <a:rPr lang="ru-RU" sz="4000" dirty="0" smtClean="0"/>
              <a:t>Суздаль. Суздальский кремль.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58100" cy="5105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66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2700" y="457200"/>
            <a:ext cx="2781300" cy="1295400"/>
          </a:xfrm>
        </p:spPr>
        <p:txBody>
          <a:bodyPr/>
          <a:lstStyle/>
          <a:p>
            <a:r>
              <a:rPr lang="ru-RU" sz="2400" dirty="0" smtClean="0"/>
              <a:t>Суздальский кремль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172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381500"/>
            <a:ext cx="3086100" cy="9144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Рождественский</a:t>
            </a:r>
          </a:p>
          <a:p>
            <a:r>
              <a:rPr lang="ru-RU" sz="2800" b="1" dirty="0" smtClean="0"/>
              <a:t>собор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895600"/>
            <a:ext cx="565785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1816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38800" y="457200"/>
            <a:ext cx="3314700" cy="1295400"/>
          </a:xfrm>
        </p:spPr>
        <p:txBody>
          <a:bodyPr/>
          <a:lstStyle/>
          <a:p>
            <a:r>
              <a:rPr lang="ru-RU" sz="2800" dirty="0" smtClean="0"/>
              <a:t>Суздальский кремль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92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/>
          <a:lstStyle/>
          <a:p>
            <a:r>
              <a:rPr lang="ru-RU" sz="2400" dirty="0"/>
              <a:t>Суздаль.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Музей деревянного зодчества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001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48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2130552"/>
          </a:xfrm>
        </p:spPr>
        <p:txBody>
          <a:bodyPr/>
          <a:lstStyle/>
          <a:p>
            <a:r>
              <a:rPr lang="ru-RU" sz="2800" dirty="0"/>
              <a:t>Суздаль.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2800" dirty="0"/>
              <a:t>Музей деревянного зодчества</a:t>
            </a:r>
            <a:r>
              <a:rPr lang="ru-RU" sz="3600" dirty="0"/>
              <a:t>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200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ru-RU" sz="2000" dirty="0"/>
              <a:t>Суздаль.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000" dirty="0"/>
              <a:t>Музей деревянного зодчества</a:t>
            </a:r>
            <a:r>
              <a:rPr lang="ru-RU" sz="2800" dirty="0"/>
              <a:t>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59933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2836</TotalTime>
  <Words>108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Tradeshow</vt:lpstr>
      <vt:lpstr>Краса и гордость моей родины</vt:lpstr>
      <vt:lpstr>Золотое кольцо россии</vt:lpstr>
      <vt:lpstr>Бычков Юрий Александрович</vt:lpstr>
      <vt:lpstr>Суздаль. Суздальский кремль.</vt:lpstr>
      <vt:lpstr>Суздальский кремль</vt:lpstr>
      <vt:lpstr>Суздальский кремль</vt:lpstr>
      <vt:lpstr>Суздаль.  Музей деревянного зодчества.</vt:lpstr>
      <vt:lpstr>Суздаль.  Музей деревянного зодчества.</vt:lpstr>
      <vt:lpstr>Суздаль.  Музей деревянного зодчества.</vt:lpstr>
      <vt:lpstr>Суздаль.  Музей деревянного зодчества.</vt:lpstr>
      <vt:lpstr>Ростов великий. Ростовский кремль.</vt:lpstr>
      <vt:lpstr>Ростов великий. Ростовский кремль.</vt:lpstr>
      <vt:lpstr>Ростовский кремль.</vt:lpstr>
      <vt:lpstr>ярославль.  ярославский  кремль.</vt:lpstr>
      <vt:lpstr>ярославский кремль.</vt:lpstr>
      <vt:lpstr>благодарю за внимание.</vt:lpstr>
    </vt:vector>
  </TitlesOfParts>
  <Company>INC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Краса и гордость моей родины</dc:title>
  <dc:creator>Natalia Marder</dc:creator>
  <cp:lastModifiedBy>Natalia Marder</cp:lastModifiedBy>
  <cp:revision>12</cp:revision>
  <dcterms:created xsi:type="dcterms:W3CDTF">2014-05-14T15:28:14Z</dcterms:created>
  <dcterms:modified xsi:type="dcterms:W3CDTF">2014-05-16T14:44:28Z</dcterms:modified>
</cp:coreProperties>
</file>