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65" r:id="rId8"/>
    <p:sldId id="281" r:id="rId9"/>
    <p:sldId id="282" r:id="rId10"/>
    <p:sldId id="259" r:id="rId11"/>
    <p:sldId id="283" r:id="rId12"/>
    <p:sldId id="284" r:id="rId13"/>
    <p:sldId id="285" r:id="rId14"/>
    <p:sldId id="276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7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водяным знак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водяным зна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17.05.14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7514" y="678407"/>
            <a:ext cx="8726486" cy="3252875"/>
          </a:xfrm>
        </p:spPr>
        <p:txBody>
          <a:bodyPr/>
          <a:lstStyle/>
          <a:p>
            <a:r>
              <a:rPr lang="ru-RU" i="1" dirty="0" smtClean="0">
                <a:latin typeface="Arial"/>
                <a:cs typeface="Arial"/>
              </a:rPr>
              <a:t/>
            </a:r>
            <a:br>
              <a:rPr lang="ru-RU" i="1" dirty="0" smtClean="0">
                <a:latin typeface="Arial"/>
                <a:cs typeface="Arial"/>
              </a:rPr>
            </a:br>
            <a:r>
              <a:rPr lang="ru-RU" sz="6600" i="1" dirty="0" smtClean="0">
                <a:solidFill>
                  <a:srgbClr val="000090"/>
                </a:solidFill>
                <a:latin typeface="Arial"/>
                <a:cs typeface="Arial"/>
              </a:rPr>
              <a:t>Колыбель моей души</a:t>
            </a:r>
            <a:br>
              <a:rPr lang="ru-RU" sz="6600" i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sz="6600" i="1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ru-RU" sz="6600" i="1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i="1" dirty="0" smtClean="0">
                <a:latin typeface="Arial"/>
                <a:cs typeface="Arial"/>
              </a:rPr>
              <a:t> </a:t>
            </a:r>
            <a:endParaRPr lang="ru-RU" i="1" dirty="0"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/>
              <a:t>П</a:t>
            </a:r>
            <a:r>
              <a:rPr lang="ru-RU" dirty="0" smtClean="0"/>
              <a:t>ронькина Мария, 7 «б» </a:t>
            </a:r>
          </a:p>
          <a:p>
            <a:r>
              <a:rPr lang="ru-RU" dirty="0" smtClean="0"/>
              <a:t>Руководитель: </a:t>
            </a:r>
            <a:r>
              <a:rPr lang="ru-RU" dirty="0"/>
              <a:t>П</a:t>
            </a:r>
            <a:r>
              <a:rPr lang="ru-RU" dirty="0" smtClean="0"/>
              <a:t>исарева Любовь </a:t>
            </a:r>
            <a:r>
              <a:rPr lang="ru-RU" dirty="0" err="1" smtClean="0"/>
              <a:t>Николавна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155" y="69057"/>
            <a:ext cx="8750404" cy="18270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800000"/>
                </a:solidFill>
                <a:latin typeface="Arial"/>
                <a:cs typeface="Arial"/>
              </a:rPr>
              <a:t>А потом война закончилась.</a:t>
            </a:r>
            <a:endParaRPr lang="ru-RU" sz="5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96061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/>
                <a:cs typeface="Arial"/>
              </a:rPr>
              <a:t>А тетю Надю со Славиком опять ждала долгая 3-месячная дорога на Родину, обустройство на новом месте и.. тоска по человеку в плену, который стал особенно дорог ее сердцу.</a:t>
            </a:r>
            <a:endParaRPr lang="ru-RU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9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155" y="69057"/>
            <a:ext cx="8750404" cy="18270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800000"/>
                </a:solidFill>
                <a:latin typeface="Arial"/>
                <a:cs typeface="Arial"/>
              </a:rPr>
              <a:t>НИКОЛАЙ.</a:t>
            </a:r>
            <a:endParaRPr lang="ru-RU" sz="5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30765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•"/>
            </a:pPr>
            <a:r>
              <a:rPr lang="ru-RU" sz="4000" dirty="0" smtClean="0">
                <a:latin typeface="Arial"/>
                <a:cs typeface="Arial"/>
              </a:rPr>
              <a:t>В 1945 году ему было 29 лет;</a:t>
            </a:r>
          </a:p>
          <a:p>
            <a:pPr marL="571500" indent="-571500">
              <a:buFontTx/>
              <a:buChar char="•"/>
            </a:pPr>
            <a:r>
              <a:rPr lang="ru-RU" sz="4000" dirty="0" smtClean="0">
                <a:latin typeface="Arial"/>
                <a:cs typeface="Arial"/>
              </a:rPr>
              <a:t>С 1942 – 1945 находился в плену в Германии и работал на той же фабрике, что и наша тетя Надя.</a:t>
            </a:r>
          </a:p>
          <a:p>
            <a:pPr marL="571500" indent="-571500">
              <a:buFontTx/>
              <a:buChar char="•"/>
            </a:pPr>
            <a:r>
              <a:rPr lang="ru-RU" sz="4000" dirty="0" smtClean="0">
                <a:latin typeface="Arial"/>
                <a:cs typeface="Arial"/>
              </a:rPr>
              <a:t>На родине его ждала жена и 2 детей.</a:t>
            </a:r>
          </a:p>
          <a:p>
            <a:pPr marL="571500" indent="-571500">
              <a:buFontTx/>
              <a:buChar char="•"/>
            </a:pPr>
            <a:r>
              <a:rPr lang="ru-RU" sz="4000" dirty="0" smtClean="0">
                <a:latin typeface="Arial"/>
                <a:cs typeface="Arial"/>
              </a:rPr>
              <a:t>После война Николай вернулся домой к своей семье.</a:t>
            </a:r>
            <a:endParaRPr lang="ru-RU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3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155" y="69057"/>
            <a:ext cx="8750404" cy="18270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800000"/>
                </a:solidFill>
                <a:latin typeface="Arial"/>
                <a:cs typeface="Arial"/>
              </a:rPr>
              <a:t>НО!</a:t>
            </a:r>
            <a:endParaRPr lang="ru-RU" sz="5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6990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/>
                <a:cs typeface="Arial"/>
              </a:rPr>
              <a:t>… Всю оставшуюся жизнь в сердце он хранил воспоминания о белокурой тоненькой девушке со вздорным нравом. </a:t>
            </a:r>
          </a:p>
          <a:p>
            <a:endParaRPr lang="ru-RU" sz="4000" dirty="0">
              <a:latin typeface="Arial"/>
              <a:cs typeface="Arial"/>
            </a:endParaRPr>
          </a:p>
          <a:p>
            <a:r>
              <a:rPr lang="ru-RU" sz="4000" b="1" dirty="0" smtClean="0">
                <a:solidFill>
                  <a:srgbClr val="800000"/>
                </a:solidFill>
                <a:latin typeface="Arial"/>
                <a:cs typeface="Arial"/>
              </a:rPr>
              <a:t>Однажды он приехал к тете Наде.</a:t>
            </a:r>
          </a:p>
          <a:p>
            <a:endParaRPr lang="ru-RU" sz="4000" dirty="0">
              <a:latin typeface="Arial"/>
              <a:cs typeface="Arial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69"/>
            <a:ext cx="2226743" cy="27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latin typeface="Arial"/>
              <a:cs typeface="Arial"/>
            </a:endParaRPr>
          </a:p>
          <a:p>
            <a:pPr algn="just"/>
            <a:r>
              <a:rPr lang="ru-RU" sz="3600" b="1" dirty="0" smtClean="0">
                <a:solidFill>
                  <a:srgbClr val="000090"/>
                </a:solidFill>
                <a:latin typeface="Arial"/>
                <a:cs typeface="Arial"/>
              </a:rPr>
              <a:t>Память от его приезда осязаема: он посадил в ее честь </a:t>
            </a:r>
            <a:r>
              <a:rPr lang="ru-RU" sz="3600" b="1" dirty="0" smtClean="0">
                <a:solidFill>
                  <a:srgbClr val="800000"/>
                </a:solidFill>
                <a:latin typeface="Arial"/>
                <a:cs typeface="Arial"/>
              </a:rPr>
              <a:t>лес</a:t>
            </a:r>
            <a:r>
              <a:rPr lang="ru-RU" sz="3600" b="1" dirty="0" smtClean="0">
                <a:solidFill>
                  <a:srgbClr val="000090"/>
                </a:solidFill>
                <a:latin typeface="Arial"/>
                <a:cs typeface="Arial"/>
              </a:rPr>
              <a:t>, который теперь огромен и по-прежнему растет в деревне </a:t>
            </a:r>
            <a:r>
              <a:rPr lang="ru-RU" sz="3600" b="1" dirty="0" smtClean="0">
                <a:solidFill>
                  <a:srgbClr val="800000"/>
                </a:solidFill>
                <a:latin typeface="Arial"/>
                <a:cs typeface="Arial"/>
              </a:rPr>
              <a:t>Дейково, Пермский край.</a:t>
            </a:r>
          </a:p>
        </p:txBody>
      </p:sp>
      <p:pic>
        <p:nvPicPr>
          <p:cNvPr id="4" name="Содержимое 4" descr="дейково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r="17078"/>
          <a:stretch>
            <a:fillRect/>
          </a:stretch>
        </p:blipFill>
        <p:spPr>
          <a:xfrm>
            <a:off x="695856" y="3105706"/>
            <a:ext cx="3479287" cy="3752293"/>
          </a:xfrm>
        </p:spPr>
      </p:pic>
      <p:pic>
        <p:nvPicPr>
          <p:cNvPr id="5" name="Содержимое 5" descr="дейковские горы) прошууу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r="23800"/>
          <a:stretch>
            <a:fillRect/>
          </a:stretch>
        </p:blipFill>
        <p:spPr>
          <a:xfrm>
            <a:off x="5375497" y="3015774"/>
            <a:ext cx="3378151" cy="3842225"/>
          </a:xfrm>
        </p:spPr>
      </p:pic>
    </p:spTree>
    <p:extLst>
      <p:ext uri="{BB962C8B-B14F-4D97-AF65-F5344CB8AC3E}">
        <p14:creationId xmlns:p14="http://schemas.microsoft.com/office/powerpoint/2010/main" val="34313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25" y="1078493"/>
            <a:ext cx="4893455" cy="546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28" y="116102"/>
            <a:ext cx="894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/>
                <a:cs typeface="Arial"/>
              </a:rPr>
              <a:t>Бессмертный полк памяти</a:t>
            </a:r>
            <a:endParaRPr lang="ru-RU" sz="4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7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8758" y="3270269"/>
            <a:ext cx="8785198" cy="3339851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680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4497" y="62922"/>
            <a:ext cx="83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/>
                <a:cs typeface="Arial"/>
              </a:rPr>
              <a:t>История </a:t>
            </a:r>
            <a:r>
              <a:rPr lang="ru-RU" sz="6000" b="1" dirty="0" smtClean="0">
                <a:solidFill>
                  <a:srgbClr val="800000"/>
                </a:solidFill>
                <a:latin typeface="Arial"/>
                <a:cs typeface="Arial"/>
              </a:rPr>
              <a:t>страны</a:t>
            </a:r>
            <a:endParaRPr lang="ru-RU" sz="6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04" y="1504352"/>
            <a:ext cx="83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/>
                <a:cs typeface="Arial"/>
              </a:rPr>
              <a:t>История </a:t>
            </a:r>
            <a:r>
              <a:rPr lang="ru-RU" sz="6000" b="1" dirty="0" smtClean="0">
                <a:solidFill>
                  <a:srgbClr val="000090"/>
                </a:solidFill>
                <a:latin typeface="Arial"/>
                <a:cs typeface="Arial"/>
              </a:rPr>
              <a:t>семьи</a:t>
            </a:r>
            <a:endParaRPr lang="ru-RU" sz="6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0351" y="998215"/>
            <a:ext cx="556686" cy="746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0351" y="2399699"/>
            <a:ext cx="556686" cy="746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9904" y="2910725"/>
            <a:ext cx="83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0"/>
                </a:solidFill>
                <a:latin typeface="Arial"/>
                <a:cs typeface="Arial"/>
              </a:rPr>
              <a:t>Моя</a:t>
            </a:r>
            <a:r>
              <a:rPr lang="ru-RU" sz="6000" b="1" dirty="0" smtClean="0">
                <a:latin typeface="Arial"/>
                <a:cs typeface="Arial"/>
              </a:rPr>
              <a:t> история</a:t>
            </a:r>
            <a:endParaRPr lang="ru-RU" sz="6000" b="1" dirty="0">
              <a:latin typeface="Arial"/>
              <a:cs typeface="Arial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40351" y="3843979"/>
            <a:ext cx="556686" cy="746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0591" y="4274796"/>
            <a:ext cx="83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0"/>
                </a:solidFill>
                <a:latin typeface="Arial"/>
                <a:cs typeface="Arial"/>
              </a:rPr>
              <a:t>Ваша</a:t>
            </a:r>
            <a:r>
              <a:rPr lang="ru-RU" sz="6000" b="1" dirty="0" smtClean="0">
                <a:latin typeface="Arial"/>
                <a:cs typeface="Arial"/>
              </a:rPr>
              <a:t> история</a:t>
            </a:r>
            <a:endParaRPr lang="ru-RU" sz="6000" b="1" dirty="0">
              <a:latin typeface="Arial"/>
              <a:cs typeface="Arial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40351" y="5468952"/>
            <a:ext cx="556686" cy="7467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9904" y="5842337"/>
            <a:ext cx="83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/>
                <a:cs typeface="Arial"/>
              </a:rPr>
              <a:t>История </a:t>
            </a:r>
            <a:r>
              <a:rPr lang="ru-RU" sz="6000" b="1" dirty="0" smtClean="0">
                <a:solidFill>
                  <a:srgbClr val="800000"/>
                </a:solidFill>
                <a:latin typeface="Arial"/>
                <a:cs typeface="Arial"/>
              </a:rPr>
              <a:t>страны</a:t>
            </a:r>
            <a:endParaRPr lang="ru-RU" sz="6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7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904" y="223343"/>
            <a:ext cx="8332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latin typeface="Arial"/>
                <a:cs typeface="Arial"/>
              </a:rPr>
              <a:t>В нашей родне на фронт ушли 8 мужчин, и все они были убиты. </a:t>
            </a:r>
            <a:endParaRPr lang="ru-RU" sz="5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645" y="2808666"/>
            <a:ext cx="3280355" cy="40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82" y="0"/>
            <a:ext cx="5462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00443" cy="3013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9792" y="162016"/>
            <a:ext cx="64371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/>
                <a:cs typeface="Arial"/>
              </a:rPr>
              <a:t>Надежда Степанова,</a:t>
            </a:r>
          </a:p>
          <a:p>
            <a:pPr algn="just"/>
            <a:r>
              <a:rPr lang="ru-RU" sz="6000" b="1" dirty="0">
                <a:solidFill>
                  <a:srgbClr val="800000"/>
                </a:solidFill>
                <a:latin typeface="Arial"/>
                <a:cs typeface="Arial"/>
              </a:rPr>
              <a:t>н</a:t>
            </a:r>
            <a:r>
              <a:rPr lang="ru-RU" sz="6000" b="1" dirty="0" smtClean="0">
                <a:solidFill>
                  <a:srgbClr val="800000"/>
                </a:solidFill>
                <a:latin typeface="Arial"/>
                <a:cs typeface="Arial"/>
              </a:rPr>
              <a:t>аша тетя Надя</a:t>
            </a:r>
          </a:p>
          <a:p>
            <a:pPr algn="just"/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48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•"/>
            </a:pPr>
            <a:r>
              <a:rPr lang="ru-RU" sz="3600" dirty="0" smtClean="0">
                <a:latin typeface="Arial"/>
                <a:cs typeface="Arial"/>
              </a:rPr>
              <a:t>В 1941 тете Наде -  22 года;</a:t>
            </a:r>
            <a:endParaRPr lang="en-US" sz="3600" dirty="0" smtClean="0">
              <a:latin typeface="Arial"/>
              <a:cs typeface="Arial"/>
            </a:endParaRPr>
          </a:p>
          <a:p>
            <a:pPr marL="571500" indent="-571500" algn="just">
              <a:buFontTx/>
              <a:buChar char="•"/>
            </a:pPr>
            <a:r>
              <a:rPr lang="ru-RU" sz="3600" dirty="0" smtClean="0">
                <a:latin typeface="Arial"/>
                <a:cs typeface="Arial"/>
              </a:rPr>
              <a:t>Она замужем на офицером РА, он служит в гарнизоне в Литве, г. </a:t>
            </a:r>
            <a:r>
              <a:rPr lang="ru-RU" sz="3600" dirty="0" err="1" smtClean="0">
                <a:latin typeface="Arial"/>
                <a:cs typeface="Arial"/>
              </a:rPr>
              <a:t>Тауроген</a:t>
            </a:r>
            <a:r>
              <a:rPr lang="ru-RU" sz="3600" dirty="0" smtClean="0">
                <a:latin typeface="Arial"/>
                <a:cs typeface="Arial"/>
              </a:rPr>
              <a:t>. На момент начала войны они живут именно там</a:t>
            </a:r>
            <a:r>
              <a:rPr lang="ru-RU" sz="3600" b="1" dirty="0" smtClean="0">
                <a:latin typeface="Arial"/>
                <a:cs typeface="Arial"/>
              </a:rPr>
              <a:t>;</a:t>
            </a:r>
          </a:p>
          <a:p>
            <a:pPr marL="571500" indent="-571500" algn="just">
              <a:buFontTx/>
              <a:buChar char="•"/>
            </a:pPr>
            <a:r>
              <a:rPr lang="ru-RU" sz="3600" dirty="0" smtClean="0">
                <a:latin typeface="Arial"/>
                <a:cs typeface="Arial"/>
              </a:rPr>
              <a:t>У тети Нади и Дмитрия есть 3-летний сын Славик.</a:t>
            </a:r>
            <a:endParaRPr lang="ru-RU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7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2016"/>
            <a:ext cx="8906973" cy="658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•"/>
            </a:pPr>
            <a:r>
              <a:rPr lang="ru-RU" sz="5400" b="1" dirty="0" smtClean="0">
                <a:latin typeface="Arial"/>
                <a:cs typeface="Arial"/>
              </a:rPr>
              <a:t>Гроза – не гроза, а начало войны</a:t>
            </a:r>
            <a:r>
              <a:rPr lang="ru-RU" sz="6000" b="1" dirty="0" smtClean="0">
                <a:latin typeface="Arial"/>
                <a:cs typeface="Arial"/>
              </a:rPr>
              <a:t>. </a:t>
            </a:r>
            <a:endParaRPr lang="ru-RU" sz="6000" b="1" dirty="0">
              <a:latin typeface="Arial"/>
              <a:cs typeface="Arial"/>
            </a:endParaRPr>
          </a:p>
          <a:p>
            <a:pPr marL="685800" indent="-685800">
              <a:buFontTx/>
              <a:buChar char="•"/>
            </a:pPr>
            <a:r>
              <a:rPr lang="ru-RU" sz="5400" b="1" dirty="0" smtClean="0">
                <a:solidFill>
                  <a:srgbClr val="000090"/>
                </a:solidFill>
                <a:latin typeface="Arial"/>
                <a:cs typeface="Arial"/>
              </a:rPr>
              <a:t>Город  пуст, люди - эвакуированы. </a:t>
            </a:r>
            <a:endParaRPr lang="ru-RU" sz="60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685800" indent="-685800">
              <a:buFontTx/>
              <a:buChar char="•"/>
            </a:pPr>
            <a:r>
              <a:rPr lang="ru-RU" sz="5400" b="1" dirty="0" smtClean="0">
                <a:latin typeface="Arial"/>
                <a:cs typeface="Arial"/>
              </a:rPr>
              <a:t>Муж в военной части</a:t>
            </a:r>
            <a:r>
              <a:rPr lang="ru-RU" sz="6000" b="1" dirty="0" smtClean="0">
                <a:latin typeface="Arial"/>
                <a:cs typeface="Arial"/>
              </a:rPr>
              <a:t>.</a:t>
            </a:r>
            <a:endParaRPr lang="en-US" sz="6000" b="1" dirty="0" smtClean="0">
              <a:latin typeface="Arial"/>
              <a:cs typeface="Arial"/>
            </a:endParaRPr>
          </a:p>
          <a:p>
            <a:pPr marL="685800" indent="-685800">
              <a:buFontTx/>
              <a:buChar char="•"/>
            </a:pPr>
            <a:r>
              <a:rPr lang="ru-RU" sz="5400" b="1" dirty="0" smtClean="0">
                <a:solidFill>
                  <a:srgbClr val="000090"/>
                </a:solidFill>
                <a:latin typeface="Arial"/>
                <a:cs typeface="Arial"/>
              </a:rPr>
              <a:t>Одна с ребенком</a:t>
            </a:r>
            <a:r>
              <a:rPr lang="ru-RU" sz="6000" b="1" dirty="0" smtClean="0">
                <a:latin typeface="Arial"/>
                <a:cs typeface="Arial"/>
              </a:rPr>
              <a:t>.</a:t>
            </a:r>
          </a:p>
          <a:p>
            <a:pPr marL="685800" indent="-685800">
              <a:buFontTx/>
              <a:buChar char="•"/>
            </a:pPr>
            <a:r>
              <a:rPr lang="ru-RU" sz="8000" b="1" dirty="0" smtClean="0">
                <a:solidFill>
                  <a:srgbClr val="800000"/>
                </a:solidFill>
                <a:latin typeface="Arial"/>
                <a:cs typeface="Arial"/>
              </a:rPr>
              <a:t>Что делать?!...</a:t>
            </a:r>
            <a:endParaRPr lang="ru-RU" sz="4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70850" y="1"/>
            <a:ext cx="7313613" cy="2365726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 smtClean="0">
                <a:latin typeface="Arial"/>
                <a:cs typeface="Arial"/>
              </a:rPr>
              <a:t>Тетя Надя со Славиком идет  вдоль реки  «Юра»</a:t>
            </a:r>
            <a:endParaRPr lang="ru-RU" sz="5400" b="1" dirty="0">
              <a:latin typeface="Arial"/>
              <a:cs typeface="Arial"/>
            </a:endParaRPr>
          </a:p>
        </p:txBody>
      </p:sp>
      <p:pic>
        <p:nvPicPr>
          <p:cNvPr id="4" name="Содержимое 3" descr="юрец огурец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b="8489"/>
          <a:stretch>
            <a:fillRect/>
          </a:stretch>
        </p:blipFill>
        <p:spPr>
          <a:xfrm>
            <a:off x="0" y="2365727"/>
            <a:ext cx="9144000" cy="4347411"/>
          </a:xfrm>
        </p:spPr>
      </p:pic>
    </p:spTree>
    <p:extLst>
      <p:ext uri="{BB962C8B-B14F-4D97-AF65-F5344CB8AC3E}">
        <p14:creationId xmlns:p14="http://schemas.microsoft.com/office/powerpoint/2010/main" val="41786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3753" y="-1219"/>
            <a:ext cx="7313613" cy="868362"/>
          </a:xfrm>
        </p:spPr>
        <p:txBody>
          <a:bodyPr/>
          <a:lstStyle/>
          <a:p>
            <a:r>
              <a:rPr lang="ru-RU" sz="6600" b="1" dirty="0" smtClean="0">
                <a:latin typeface="Arial"/>
                <a:cs typeface="Arial"/>
              </a:rPr>
              <a:t>Что дальше?...</a:t>
            </a:r>
            <a:endParaRPr lang="ru-RU" sz="66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75" y="764024"/>
            <a:ext cx="9898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/>
                <a:cs typeface="Arial"/>
              </a:rPr>
              <a:t>Плен.</a:t>
            </a:r>
          </a:p>
          <a:p>
            <a:r>
              <a:rPr lang="ru-RU" sz="5400" dirty="0" smtClean="0">
                <a:latin typeface="Arial"/>
                <a:cs typeface="Arial"/>
              </a:rPr>
              <a:t>Изнурительная работа.</a:t>
            </a:r>
          </a:p>
          <a:p>
            <a:r>
              <a:rPr lang="ru-RU" sz="5400" b="1" dirty="0" smtClean="0">
                <a:latin typeface="Arial"/>
                <a:cs typeface="Arial"/>
              </a:rPr>
              <a:t>Голод</a:t>
            </a:r>
            <a:r>
              <a:rPr lang="ru-RU" sz="5400" dirty="0" smtClean="0">
                <a:latin typeface="Arial"/>
                <a:cs typeface="Arial"/>
              </a:rPr>
              <a:t>. </a:t>
            </a:r>
            <a:r>
              <a:rPr lang="ru-RU" sz="5400" b="1" dirty="0" smtClean="0">
                <a:latin typeface="Arial"/>
                <a:cs typeface="Arial"/>
              </a:rPr>
              <a:t>Холод.</a:t>
            </a:r>
          </a:p>
          <a:p>
            <a:r>
              <a:rPr lang="ru-RU" sz="5400" dirty="0" smtClean="0">
                <a:latin typeface="Arial"/>
                <a:cs typeface="Arial"/>
              </a:rPr>
              <a:t>Болезнь ребенка. </a:t>
            </a:r>
          </a:p>
          <a:p>
            <a:r>
              <a:rPr lang="ru-RU" sz="5400" b="1" dirty="0" smtClean="0">
                <a:latin typeface="Arial"/>
                <a:cs typeface="Arial"/>
              </a:rPr>
              <a:t>Похоронка о гибели мужа.</a:t>
            </a:r>
          </a:p>
          <a:p>
            <a:r>
              <a:rPr lang="ru-RU" sz="5400" b="1" dirty="0" smtClean="0">
                <a:solidFill>
                  <a:srgbClr val="800000"/>
                </a:solidFill>
                <a:latin typeface="Arial"/>
                <a:cs typeface="Arial"/>
              </a:rPr>
              <a:t>Страх. Тоска. Отчаяние.       И ненависть.</a:t>
            </a:r>
            <a:endParaRPr lang="ru-RU" sz="5400" dirty="0">
              <a:solidFill>
                <a:srgbClr val="800000"/>
              </a:solidFill>
              <a:latin typeface="Arial"/>
              <a:cs typeface="Arial"/>
            </a:endParaRPr>
          </a:p>
          <a:p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121765"/>
            <a:ext cx="9144000" cy="4470529"/>
          </a:xfrm>
        </p:spPr>
        <p:txBody>
          <a:bodyPr/>
          <a:lstStyle/>
          <a:p>
            <a:r>
              <a:rPr lang="ru-RU" sz="5400" b="1" dirty="0" smtClean="0">
                <a:latin typeface="Arial"/>
                <a:cs typeface="Arial"/>
              </a:rPr>
              <a:t>И </a:t>
            </a:r>
            <a:r>
              <a:rPr lang="ru-RU" sz="5400" b="1" dirty="0">
                <a:latin typeface="Arial"/>
                <a:cs typeface="Arial"/>
              </a:rPr>
              <a:t>однажды эта ненависть вырвалась</a:t>
            </a:r>
            <a:r>
              <a:rPr lang="ru-RU" sz="5400" dirty="0">
                <a:latin typeface="Arial"/>
                <a:cs typeface="Arial"/>
              </a:rPr>
              <a:t>. </a:t>
            </a:r>
            <a:br>
              <a:rPr lang="ru-RU" sz="5400" dirty="0">
                <a:latin typeface="Arial"/>
                <a:cs typeface="Arial"/>
              </a:rPr>
            </a:br>
            <a:r>
              <a:rPr lang="ru-RU" sz="4400" dirty="0">
                <a:latin typeface="Arial"/>
                <a:cs typeface="Arial"/>
              </a:rPr>
              <a:t>Все дети в нашей семье больше всего любят этот эпизод: про тети Надин плевок в лицо немецкого надсмотрщика</a:t>
            </a:r>
            <a:r>
              <a:rPr lang="ru-RU" sz="4800" dirty="0">
                <a:latin typeface="Arial"/>
                <a:cs typeface="Arial"/>
              </a:rPr>
              <a:t>.</a:t>
            </a:r>
            <a:endParaRPr lang="ru-RU" dirty="0"/>
          </a:p>
        </p:txBody>
      </p:sp>
      <p:pic>
        <p:nvPicPr>
          <p:cNvPr id="6" name="Рисунок 4" descr="фашист га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8" b="26068"/>
          <a:stretch>
            <a:fillRect/>
          </a:stretch>
        </p:blipFill>
        <p:spPr>
          <a:xfrm rot="232774">
            <a:off x="5908494" y="4557234"/>
            <a:ext cx="3164835" cy="21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Чернильница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Чернильница.thmx</Template>
  <TotalTime>158</TotalTime>
  <Words>324</Words>
  <Application>Microsoft Macintosh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Чернильница</vt:lpstr>
      <vt:lpstr> Колыбель моей души   </vt:lpstr>
      <vt:lpstr>        </vt:lpstr>
      <vt:lpstr>        </vt:lpstr>
      <vt:lpstr>        </vt:lpstr>
      <vt:lpstr>        </vt:lpstr>
      <vt:lpstr>        </vt:lpstr>
      <vt:lpstr>Тетя Надя со Славиком идет  вдоль реки  «Юра»</vt:lpstr>
      <vt:lpstr>Что дальше?...</vt:lpstr>
      <vt:lpstr>И однажды эта ненависть вырвалась.  Все дети в нашей семье больше всего любят этот эпизод: про тети Надин плевок в лицо немецкого надсмотрщика.</vt:lpstr>
      <vt:lpstr>А потом война закончилась.</vt:lpstr>
      <vt:lpstr>НИКОЛАЙ.</vt:lpstr>
      <vt:lpstr>НО!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Колыбель моей души   </dc:title>
  <dc:creator>Kate Pronkina</dc:creator>
  <cp:lastModifiedBy>Kate Pronkina</cp:lastModifiedBy>
  <cp:revision>16</cp:revision>
  <dcterms:created xsi:type="dcterms:W3CDTF">2014-05-16T13:52:06Z</dcterms:created>
  <dcterms:modified xsi:type="dcterms:W3CDTF">2014-05-17T05:19:13Z</dcterms:modified>
</cp:coreProperties>
</file>