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8" r:id="rId3"/>
    <p:sldId id="258" r:id="rId4"/>
    <p:sldId id="262" r:id="rId5"/>
    <p:sldId id="257" r:id="rId6"/>
    <p:sldId id="261" r:id="rId7"/>
    <p:sldId id="264" r:id="rId8"/>
    <p:sldId id="268" r:id="rId9"/>
    <p:sldId id="269" r:id="rId10"/>
    <p:sldId id="266" r:id="rId11"/>
    <p:sldId id="276" r:id="rId12"/>
    <p:sldId id="271" r:id="rId13"/>
    <p:sldId id="265" r:id="rId14"/>
    <p:sldId id="273" r:id="rId15"/>
    <p:sldId id="272" r:id="rId16"/>
    <p:sldId id="277" r:id="rId17"/>
    <p:sldId id="267" r:id="rId18"/>
    <p:sldId id="274" r:id="rId19"/>
    <p:sldId id="270" r:id="rId20"/>
    <p:sldId id="263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95"/>
    <p:restoredTop sz="94698"/>
  </p:normalViewPr>
  <p:slideViewPr>
    <p:cSldViewPr snapToGrid="0" snapToObjects="1">
      <p:cViewPr>
        <p:scale>
          <a:sx n="76" d="100"/>
          <a:sy n="76" d="100"/>
        </p:scale>
        <p:origin x="-534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640125-0967-8348-BDDC-CC09F87CBFB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64C1F-4DE6-BE41-8179-46C6A86B3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03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smtClean="0"/>
              <a:t>МАЛЫЕ ДЕ ГОЛЛЕВСКИЕ ЧТЕНИЯ 14-15 ДЕКАБРЯ 2017 ГОДА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23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07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68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8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7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4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31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44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27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B7A4E-6C99-2447-8E6E-649340DCA04E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7B020-EE37-F942-B42B-06BADF2A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8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93487"/>
            <a:ext cx="9144000" cy="2387600"/>
          </a:xfrm>
        </p:spPr>
        <p:txBody>
          <a:bodyPr/>
          <a:lstStyle/>
          <a:p>
            <a:r>
              <a:rPr lang="ru-RU" dirty="0" smtClean="0"/>
              <a:t>История семьи – </a:t>
            </a:r>
            <a:br>
              <a:rPr lang="ru-RU" dirty="0" smtClean="0"/>
            </a:br>
            <a:r>
              <a:rPr lang="ru-RU" dirty="0" smtClean="0"/>
              <a:t>история Отечества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Мухминова</a:t>
            </a:r>
            <a:r>
              <a:rPr lang="ru-RU" dirty="0" smtClean="0"/>
              <a:t> Ксения</a:t>
            </a:r>
          </a:p>
          <a:p>
            <a:r>
              <a:rPr lang="ru-RU" dirty="0" smtClean="0"/>
              <a:t>2 Г класс ГБОУ 1251 имени Ш. </a:t>
            </a:r>
            <a:r>
              <a:rPr lang="ru-RU" dirty="0"/>
              <a:t>д</a:t>
            </a:r>
            <a:r>
              <a:rPr lang="ru-RU" dirty="0" smtClean="0"/>
              <a:t>е Голля</a:t>
            </a:r>
          </a:p>
          <a:p>
            <a:r>
              <a:rPr lang="ru-RU" dirty="0" smtClean="0"/>
              <a:t>Классный руководитель Кравченко А.В.</a:t>
            </a:r>
            <a:endParaRPr lang="en-US" dirty="0"/>
          </a:p>
        </p:txBody>
      </p:sp>
      <p:pic>
        <p:nvPicPr>
          <p:cNvPr id="4" name="Содержимое 4" descr="эмблема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" r="906"/>
          <a:stretch>
            <a:fillRect/>
          </a:stretch>
        </p:blipFill>
        <p:spPr>
          <a:xfrm>
            <a:off x="263090" y="453984"/>
            <a:ext cx="3147405" cy="173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987" y="775063"/>
            <a:ext cx="7617513" cy="5162981"/>
          </a:xfrm>
        </p:spPr>
      </p:pic>
    </p:spTree>
    <p:extLst>
      <p:ext uri="{BB962C8B-B14F-4D97-AF65-F5344CB8AC3E}">
        <p14:creationId xmlns:p14="http://schemas.microsoft.com/office/powerpoint/2010/main" val="86265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0400"/>
            <a:ext cx="12192000" cy="297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05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0"/>
            <a:ext cx="8291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259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0" y="0"/>
            <a:ext cx="10062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69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Arrow 2"/>
          <p:cNvSpPr/>
          <p:nvPr/>
        </p:nvSpPr>
        <p:spPr>
          <a:xfrm>
            <a:off x="5111931" y="914400"/>
            <a:ext cx="801189" cy="4084320"/>
          </a:xfrm>
          <a:prstGeom prst="up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282" y="-67377"/>
            <a:ext cx="8249970" cy="6858000"/>
          </a:xfrm>
          <a:prstGeom prst="rect">
            <a:avLst/>
          </a:prstGeom>
        </p:spPr>
      </p:pic>
      <p:sp>
        <p:nvSpPr>
          <p:cNvPr id="5" name="Up Arrow 4"/>
          <p:cNvSpPr/>
          <p:nvPr/>
        </p:nvSpPr>
        <p:spPr>
          <a:xfrm rot="21382122">
            <a:off x="4289553" y="1167653"/>
            <a:ext cx="529389" cy="4060682"/>
          </a:xfrm>
          <a:prstGeom prst="upArrow">
            <a:avLst>
              <a:gd name="adj1" fmla="val 50000"/>
              <a:gd name="adj2" fmla="val 645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9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0" y="0"/>
            <a:ext cx="9014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647700"/>
            <a:ext cx="70866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3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8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432" y="0"/>
            <a:ext cx="4068567" cy="3051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126" y="2964094"/>
            <a:ext cx="5191874" cy="38939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5191875" cy="389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0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0" y="0"/>
            <a:ext cx="8249970" cy="6858000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 rot="222089">
            <a:off x="6655931" y="1254279"/>
            <a:ext cx="529389" cy="4060682"/>
          </a:xfrm>
          <a:prstGeom prst="upArrow">
            <a:avLst>
              <a:gd name="adj1" fmla="val 50000"/>
              <a:gd name="adj2" fmla="val 645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00" y="0"/>
            <a:ext cx="4269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3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0"/>
            <a:ext cx="9835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80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0"/>
            <a:ext cx="4342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7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0"/>
            <a:ext cx="6551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2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0" y="0"/>
            <a:ext cx="8249970" cy="6858000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 rot="2525976">
            <a:off x="8253724" y="1985308"/>
            <a:ext cx="529389" cy="4060682"/>
          </a:xfrm>
          <a:prstGeom prst="upArrow">
            <a:avLst>
              <a:gd name="adj1" fmla="val 50000"/>
              <a:gd name="adj2" fmla="val 645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9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0" y="1320800"/>
            <a:ext cx="6138672" cy="420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34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719" y="0"/>
            <a:ext cx="45785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800100"/>
            <a:ext cx="3875532" cy="525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96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0"/>
            <a:ext cx="12192000" cy="506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9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81200" y="11530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Хочу сказать спасибо!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891868" y="6492876"/>
            <a:ext cx="3776133" cy="365125"/>
          </a:xfrm>
        </p:spPr>
        <p:txBody>
          <a:bodyPr/>
          <a:lstStyle/>
          <a:p>
            <a:r>
              <a:rPr lang="ru-RU" dirty="0" smtClean="0"/>
              <a:t>Ксения Мухминова 2Г ГБОУ Школа №1251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021918" y="3058583"/>
            <a:ext cx="46847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Маме – за помощь во всем)</a:t>
            </a:r>
          </a:p>
          <a:p>
            <a:r>
              <a:rPr lang="ru-RU" dirty="0"/>
              <a:t>Папе – за техническую поддержку!</a:t>
            </a:r>
          </a:p>
          <a:p>
            <a:r>
              <a:rPr lang="ru-RU" dirty="0"/>
              <a:t>Анне Владимировне – за общее руководство.</a:t>
            </a:r>
          </a:p>
        </p:txBody>
      </p:sp>
      <p:pic>
        <p:nvPicPr>
          <p:cNvPr id="6" name="Изображение 5" descr="j022755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159" y="1989667"/>
            <a:ext cx="4080341" cy="4510928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89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</TotalTime>
  <Words>59</Words>
  <Application>Microsoft Office PowerPoint</Application>
  <PresentationFormat>Произвольный</PresentationFormat>
  <Paragraphs>10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История семьи –  история Отечества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Хочу сказать спасибо!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KAV</cp:lastModifiedBy>
  <cp:revision>6</cp:revision>
  <dcterms:created xsi:type="dcterms:W3CDTF">2017-03-07T08:49:38Z</dcterms:created>
  <dcterms:modified xsi:type="dcterms:W3CDTF">2017-03-10T11:17:53Z</dcterms:modified>
</cp:coreProperties>
</file>