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-163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25.12.2018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25.12.2018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3" descr="C:\Users\Muraviev\Desktop\shutterstock_370513661 [преобразованный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4869160"/>
            <a:ext cx="3024336" cy="1645182"/>
          </a:xfrm>
          <a:prstGeom prst="rect">
            <a:avLst/>
          </a:prstGeom>
          <a:noFill/>
        </p:spPr>
      </p:pic>
      <p:pic>
        <p:nvPicPr>
          <p:cNvPr id="12" name="Рисунок 11" descr="https://teletype.in/files/f5/f595cb81-354a-40da-973e-f299df0187bd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80112" y="4869160"/>
            <a:ext cx="3254038" cy="17085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cryonics-uk.org/gallery/scenario2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19872" y="2348880"/>
            <a:ext cx="2808312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C:\Users\Muraviev\Desktop\крио.jpg"/>
          <p:cNvPicPr>
            <a:picLocks noChangeAspect="1" noChangeArrowheads="1"/>
          </p:cNvPicPr>
          <p:nvPr/>
        </p:nvPicPr>
        <p:blipFill>
          <a:blip r:embed="rId5" cstate="print"/>
          <a:srcRect r="17544"/>
          <a:stretch>
            <a:fillRect/>
          </a:stretch>
        </p:blipFill>
        <p:spPr bwMode="auto">
          <a:xfrm>
            <a:off x="323528" y="908720"/>
            <a:ext cx="1656184" cy="153649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sp>
        <p:nvSpPr>
          <p:cNvPr id="4" name="TextBox 3"/>
          <p:cNvSpPr txBox="1"/>
          <p:nvPr/>
        </p:nvSpPr>
        <p:spPr>
          <a:xfrm>
            <a:off x="1763688" y="332656"/>
            <a:ext cx="53863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КРИОКОНСЕРВАЦИЯ-НАУКА БУДУЩЕГО!</a:t>
            </a:r>
            <a:endParaRPr lang="de-DE" sz="2400" dirty="0"/>
          </a:p>
        </p:txBody>
      </p:sp>
      <p:pic>
        <p:nvPicPr>
          <p:cNvPr id="8" name="Picture 5" descr="C:\Users\Muraviev\Desktop\be969ec1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596336" y="836712"/>
            <a:ext cx="1008112" cy="1521029"/>
          </a:xfrm>
          <a:prstGeom prst="rect">
            <a:avLst/>
          </a:prstGeom>
          <a:noFill/>
        </p:spPr>
      </p:pic>
      <p:sp>
        <p:nvSpPr>
          <p:cNvPr id="14" name="TextBox 13"/>
          <p:cNvSpPr txBox="1"/>
          <p:nvPr/>
        </p:nvSpPr>
        <p:spPr>
          <a:xfrm>
            <a:off x="1979713" y="1052736"/>
            <a:ext cx="22322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 smtClean="0"/>
              <a:t>Криоконсервация</a:t>
            </a:r>
            <a:r>
              <a:rPr lang="ru-RU" dirty="0" smtClean="0"/>
              <a:t> – надежда</a:t>
            </a:r>
          </a:p>
          <a:p>
            <a:r>
              <a:rPr lang="ru-RU" dirty="0" smtClean="0"/>
              <a:t> на вечную жизнь!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516217" y="2564904"/>
            <a:ext cx="23762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 smtClean="0"/>
              <a:t>Крионика</a:t>
            </a:r>
            <a:r>
              <a:rPr lang="ru-RU" dirty="0" smtClean="0"/>
              <a:t> влияет на развитие науки в области изучения живых организмов.</a:t>
            </a:r>
            <a:endParaRPr lang="de-DE" dirty="0"/>
          </a:p>
        </p:txBody>
      </p:sp>
      <p:sp>
        <p:nvSpPr>
          <p:cNvPr id="16" name="TextBox 15"/>
          <p:cNvSpPr txBox="1"/>
          <p:nvPr/>
        </p:nvSpPr>
        <p:spPr>
          <a:xfrm>
            <a:off x="395536" y="2852936"/>
            <a:ext cx="288032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 smtClean="0"/>
              <a:t>Криопротекторы</a:t>
            </a:r>
            <a:r>
              <a:rPr lang="ru-RU" dirty="0" smtClean="0"/>
              <a:t>, как способ сохранения клетки при воздействии на нее низких и ультранизких температур.</a:t>
            </a:r>
            <a:endParaRPr lang="de-DE" dirty="0"/>
          </a:p>
        </p:txBody>
      </p:sp>
      <p:sp>
        <p:nvSpPr>
          <p:cNvPr id="17" name="TextBox 16"/>
          <p:cNvSpPr txBox="1"/>
          <p:nvPr/>
        </p:nvSpPr>
        <p:spPr>
          <a:xfrm>
            <a:off x="3275856" y="4725144"/>
            <a:ext cx="223224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Возможность через какое-то время восстановления всех функций организма человека.</a:t>
            </a:r>
            <a:endParaRPr lang="de-DE" dirty="0"/>
          </a:p>
        </p:txBody>
      </p:sp>
      <p:sp>
        <p:nvSpPr>
          <p:cNvPr id="18" name="TextBox 17"/>
          <p:cNvSpPr txBox="1"/>
          <p:nvPr/>
        </p:nvSpPr>
        <p:spPr>
          <a:xfrm>
            <a:off x="4572000" y="1124744"/>
            <a:ext cx="30963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Возможность </a:t>
            </a:r>
            <a:r>
              <a:rPr lang="ru-RU" dirty="0" err="1" smtClean="0"/>
              <a:t>разморозки</a:t>
            </a:r>
            <a:r>
              <a:rPr lang="ru-RU" dirty="0" smtClean="0"/>
              <a:t> человеческого организма без последствии.</a:t>
            </a:r>
            <a:endParaRPr lang="de-DE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17</TotalTime>
  <Words>54</Words>
  <Application>Microsoft Office PowerPoint</Application>
  <PresentationFormat>Экран (4:3)</PresentationFormat>
  <Paragraphs>7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Поток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Диана Комкова</dc:creator>
  <cp:lastModifiedBy>Диана Комкова</cp:lastModifiedBy>
  <cp:revision>20</cp:revision>
  <dcterms:created xsi:type="dcterms:W3CDTF">2018-12-25T14:05:05Z</dcterms:created>
  <dcterms:modified xsi:type="dcterms:W3CDTF">2018-12-25T14:24:26Z</dcterms:modified>
</cp:coreProperties>
</file>