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p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1FF0405-B46C-465B-9214-905AEDAECA41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35C9DB6-EFC6-49E8-8D03-63AE2951F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9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9.mp4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0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10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1.mp4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2.mp4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3.mp4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4.mp4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5.mp4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6.mp4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7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7.mp4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8.mp4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9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9.mp4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10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10.mp4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3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4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5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6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7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7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2" Type="http://schemas.openxmlformats.org/officeDocument/2006/relationships/slideLayout" Target="../slideLayouts/slideLayout6.xml"/><Relationship Id="rId1" Type="http://schemas.openxmlformats.org/officeDocument/2006/relationships/video" Target="../media/media8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Фильмотека</a:t>
            </a:r>
            <a:endParaRPr lang="ru-RU" sz="60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427984" y="4221088"/>
            <a:ext cx="4104456" cy="2304256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Авторы: 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           Маркина Виктория </a:t>
            </a:r>
            <a:r>
              <a:rPr lang="ru-RU" dirty="0" err="1" smtClean="0">
                <a:solidFill>
                  <a:srgbClr val="FFFF00"/>
                </a:solidFill>
              </a:rPr>
              <a:t>Сиваева</a:t>
            </a:r>
            <a:r>
              <a:rPr lang="ru-RU" dirty="0" smtClean="0">
                <a:solidFill>
                  <a:srgbClr val="FFFF00"/>
                </a:solidFill>
              </a:rPr>
              <a:t> Дарья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603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ouCut_20180624_17035877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323528" y="215415"/>
            <a:ext cx="8474317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658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ouCut_20180624_170547298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83568" y="116632"/>
            <a:ext cx="7971285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402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8498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Ответы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2622141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445224"/>
            <a:ext cx="8229600" cy="1224136"/>
          </a:xfrm>
        </p:spPr>
        <p:txBody>
          <a:bodyPr/>
          <a:lstStyle/>
          <a:p>
            <a:r>
              <a:rPr lang="ru-RU" dirty="0" smtClean="0"/>
              <a:t>«Кавказская пленница»</a:t>
            </a:r>
            <a:endParaRPr lang="ru-RU" dirty="0"/>
          </a:p>
        </p:txBody>
      </p:sp>
      <p:pic>
        <p:nvPicPr>
          <p:cNvPr id="4" name="1.mp4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260648"/>
            <a:ext cx="8188325" cy="4708525"/>
          </a:xfrm>
        </p:spPr>
      </p:pic>
    </p:spTree>
    <p:extLst>
      <p:ext uri="{BB962C8B-B14F-4D97-AF65-F5344CB8AC3E}">
        <p14:creationId xmlns:p14="http://schemas.microsoft.com/office/powerpoint/2010/main" xmlns="" val="239277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99592" y="476672"/>
            <a:ext cx="7344814" cy="44068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301208"/>
            <a:ext cx="8229600" cy="1008112"/>
          </a:xfrm>
        </p:spPr>
        <p:txBody>
          <a:bodyPr/>
          <a:lstStyle/>
          <a:p>
            <a:r>
              <a:rPr lang="ru-RU" dirty="0" smtClean="0"/>
              <a:t>«Чучело»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8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971597" y="188640"/>
            <a:ext cx="7176793" cy="554461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864096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smtClean="0"/>
              <a:t>А </a:t>
            </a:r>
            <a:r>
              <a:rPr lang="ru-RU" dirty="0" smtClean="0"/>
              <a:t>зори здесь тихие»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493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1043608" y="188640"/>
            <a:ext cx="6769819" cy="540837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1008112"/>
          </a:xfrm>
        </p:spPr>
        <p:txBody>
          <a:bodyPr/>
          <a:lstStyle/>
          <a:p>
            <a:r>
              <a:rPr lang="ru-RU" dirty="0" smtClean="0"/>
              <a:t>«Собачье сердце»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5298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27338"/>
            <a:ext cx="8229600" cy="11140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«Иван Васильевич меняет профессию»</a:t>
            </a:r>
            <a:endParaRPr lang="ru-RU" dirty="0"/>
          </a:p>
        </p:txBody>
      </p:sp>
      <p:pic>
        <p:nvPicPr>
          <p:cNvPr id="3" name="YouCut_20180620_105658397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71600" y="332656"/>
            <a:ext cx="7280190" cy="529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865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792088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smtClean="0"/>
              <a:t>Кощей </a:t>
            </a:r>
            <a:r>
              <a:rPr lang="ru-RU" smtClean="0"/>
              <a:t>Бессмертный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YouCut_20180624_165930730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79512" y="548680"/>
            <a:ext cx="8856643" cy="492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8157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21288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«Приключения Электроника»</a:t>
            </a:r>
            <a:endParaRPr lang="ru-RU" dirty="0"/>
          </a:p>
        </p:txBody>
      </p:sp>
      <p:pic>
        <p:nvPicPr>
          <p:cNvPr id="3" name="YouCut_20180624_17010884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48798" y="260648"/>
            <a:ext cx="7510435" cy="556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369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.mp4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48" y="476672"/>
            <a:ext cx="9163606" cy="5269340"/>
          </a:xfrm>
        </p:spPr>
      </p:pic>
    </p:spTree>
    <p:extLst>
      <p:ext uri="{BB962C8B-B14F-4D97-AF65-F5344CB8AC3E}">
        <p14:creationId xmlns:p14="http://schemas.microsoft.com/office/powerpoint/2010/main" xmlns="" val="228959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61248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«Буратино»</a:t>
            </a:r>
            <a:endParaRPr lang="ru-RU" dirty="0"/>
          </a:p>
        </p:txBody>
      </p:sp>
      <p:pic>
        <p:nvPicPr>
          <p:cNvPr id="3" name="YouCut_20180624_165752704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467544" y="116632"/>
            <a:ext cx="8121051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964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61248"/>
            <a:ext cx="8229600" cy="1008112"/>
          </a:xfrm>
        </p:spPr>
        <p:txBody>
          <a:bodyPr/>
          <a:lstStyle/>
          <a:p>
            <a:r>
              <a:rPr lang="ru-RU" dirty="0" smtClean="0"/>
              <a:t>«Алые паруса»</a:t>
            </a:r>
            <a:endParaRPr lang="ru-RU" dirty="0"/>
          </a:p>
        </p:txBody>
      </p:sp>
      <p:pic>
        <p:nvPicPr>
          <p:cNvPr id="3" name="YouCut_20180624_17035877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733805" y="188640"/>
            <a:ext cx="7456691" cy="50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310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05264"/>
            <a:ext cx="8229600" cy="936104"/>
          </a:xfrm>
        </p:spPr>
        <p:txBody>
          <a:bodyPr/>
          <a:lstStyle/>
          <a:p>
            <a:r>
              <a:rPr lang="ru-RU" dirty="0" smtClean="0"/>
              <a:t>«Пятнадцатилетний капитан»</a:t>
            </a:r>
            <a:endParaRPr lang="ru-RU" dirty="0"/>
          </a:p>
        </p:txBody>
      </p:sp>
      <p:pic>
        <p:nvPicPr>
          <p:cNvPr id="3" name="YouCut_20180624_170547298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116632"/>
            <a:ext cx="7434826" cy="550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679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616" y="404664"/>
            <a:ext cx="9172622" cy="550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13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611560" y="116632"/>
            <a:ext cx="810884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938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755576" y="204529"/>
            <a:ext cx="748115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3237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ouCut_20180620_105658397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8316927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014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ouCut_20180624_165930730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5198" y="548680"/>
            <a:ext cx="9036496" cy="502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7221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ouCut_20180624_17010884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227991"/>
            <a:ext cx="806849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67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ouCut_20180624_165752704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-1" y="380932"/>
            <a:ext cx="9144000" cy="580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3983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72</TotalTime>
  <Words>51</Words>
  <Application>Microsoft Office PowerPoint</Application>
  <PresentationFormat>Экран (4:3)</PresentationFormat>
  <Paragraphs>14</Paragraphs>
  <Slides>22</Slides>
  <Notes>0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Фильмотека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Ответы</vt:lpstr>
      <vt:lpstr>«Кавказская пленница»</vt:lpstr>
      <vt:lpstr>«Чучело»</vt:lpstr>
      <vt:lpstr>«А зори здесь тихие»</vt:lpstr>
      <vt:lpstr>«Собачье сердце»</vt:lpstr>
      <vt:lpstr>«Иван Васильевич меняет профессию»</vt:lpstr>
      <vt:lpstr>«Кощей Бессмертный»</vt:lpstr>
      <vt:lpstr>«Приключения Электроника»</vt:lpstr>
      <vt:lpstr>«Буратино»</vt:lpstr>
      <vt:lpstr>«Алые паруса»</vt:lpstr>
      <vt:lpstr>«Пятнадцатилетний капитан»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Фильмотека</dc:title>
  <dc:creator>hp</dc:creator>
  <cp:lastModifiedBy>User</cp:lastModifiedBy>
  <cp:revision>19</cp:revision>
  <dcterms:created xsi:type="dcterms:W3CDTF">2018-06-21T17:41:55Z</dcterms:created>
  <dcterms:modified xsi:type="dcterms:W3CDTF">2018-06-26T10:08:14Z</dcterms:modified>
</cp:coreProperties>
</file>