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4.xml" ContentType="application/vnd.openxmlformats-officedocument.presentationml.tags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  <p:sldMasterId id="2147483662" r:id="rId2"/>
  </p:sldMasterIdLst>
  <p:notesMasterIdLst>
    <p:notesMasterId r:id="rId27"/>
  </p:notesMasterIdLst>
  <p:handoutMasterIdLst>
    <p:handoutMasterId r:id="rId28"/>
  </p:handoutMasterIdLst>
  <p:sldIdLst>
    <p:sldId id="367" r:id="rId3"/>
    <p:sldId id="381" r:id="rId4"/>
    <p:sldId id="357" r:id="rId5"/>
    <p:sldId id="363" r:id="rId6"/>
    <p:sldId id="358" r:id="rId7"/>
    <p:sldId id="359" r:id="rId8"/>
    <p:sldId id="360" r:id="rId9"/>
    <p:sldId id="368" r:id="rId10"/>
    <p:sldId id="369" r:id="rId11"/>
    <p:sldId id="370" r:id="rId12"/>
    <p:sldId id="372" r:id="rId13"/>
    <p:sldId id="373" r:id="rId14"/>
    <p:sldId id="374" r:id="rId15"/>
    <p:sldId id="375" r:id="rId16"/>
    <p:sldId id="376" r:id="rId17"/>
    <p:sldId id="371" r:id="rId18"/>
    <p:sldId id="377" r:id="rId19"/>
    <p:sldId id="378" r:id="rId20"/>
    <p:sldId id="380" r:id="rId21"/>
    <p:sldId id="379" r:id="rId22"/>
    <p:sldId id="364" r:id="rId23"/>
    <p:sldId id="361" r:id="rId24"/>
    <p:sldId id="362" r:id="rId25"/>
    <p:sldId id="382" r:id="rId26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6" userDrawn="1">
          <p15:clr>
            <a:srgbClr val="A4A3A4"/>
          </p15:clr>
        </p15:guide>
        <p15:guide id="2" pos="7256" userDrawn="1">
          <p15:clr>
            <a:srgbClr val="A4A3A4"/>
          </p15:clr>
        </p15:guide>
        <p15:guide id="3" orient="horz" pos="648" userDrawn="1">
          <p15:clr>
            <a:srgbClr val="A4A3A4"/>
          </p15:clr>
        </p15:guide>
        <p15:guide id="4" orient="horz" pos="712" userDrawn="1">
          <p15:clr>
            <a:srgbClr val="A4A3A4"/>
          </p15:clr>
        </p15:guide>
        <p15:guide id="5" orient="horz" pos="3928" userDrawn="1">
          <p15:clr>
            <a:srgbClr val="A4A3A4"/>
          </p15:clr>
        </p15:guide>
        <p15:guide id="6" orient="horz" pos="38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BF9F"/>
    <a:srgbClr val="6A5D6C"/>
    <a:srgbClr val="7B4F55"/>
    <a:srgbClr val="4285F4"/>
    <a:srgbClr val="B8D1FB"/>
    <a:srgbClr val="D9E7FD"/>
    <a:srgbClr val="CAB394"/>
    <a:srgbClr val="9C6464"/>
    <a:srgbClr val="1B1B35"/>
    <a:srgbClr val="A7AA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2" autoAdjust="0"/>
    <p:restoredTop sz="75986" autoAdjust="0"/>
  </p:normalViewPr>
  <p:slideViewPr>
    <p:cSldViewPr snapToGrid="0">
      <p:cViewPr varScale="1">
        <p:scale>
          <a:sx n="63" d="100"/>
          <a:sy n="63" d="100"/>
        </p:scale>
        <p:origin x="36" y="246"/>
      </p:cViewPr>
      <p:guideLst>
        <p:guide pos="416"/>
        <p:guide pos="7256"/>
        <p:guide orient="horz" pos="648"/>
        <p:guide orient="horz" pos="712"/>
        <p:guide orient="horz" pos="3928"/>
        <p:guide orient="horz" pos="38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51"/>
    </p:cViewPr>
  </p:sorterViewPr>
  <p:notesViewPr>
    <p:cSldViewPr snapToGrid="0"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9521A5-AADC-44EB-879D-F83279F86C5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C235BB1-8C72-4E5E-87F8-74AADFD9819F}">
      <dgm:prSet/>
      <dgm:spPr>
        <a:solidFill>
          <a:srgbClr val="5C5662"/>
        </a:solidFill>
      </dgm:spPr>
      <dgm:t>
        <a:bodyPr/>
        <a:lstStyle/>
        <a:p>
          <a:pPr rtl="0"/>
          <a:r>
            <a:rPr lang="ru-RU" dirty="0" smtClean="0">
              <a:latin typeface="Montserrat Medium" panose="00000600000000000000" pitchFamily="50" charset="-52"/>
              <a:ea typeface="+mn-ea"/>
              <a:cs typeface="+mn-ea"/>
              <a:sym typeface="Montserrat Medium" panose="00000600000000000000" pitchFamily="50" charset="-52"/>
            </a:rPr>
            <a:t>Исследование  посвящено изучению военной лексики русского языка, использованной в повестях и рассказах о Великой Отечественной войне К. Воробьева.</a:t>
          </a:r>
          <a:endParaRPr lang="ru-RU" dirty="0">
            <a:latin typeface="Montserrat Medium" panose="00000600000000000000" pitchFamily="50" charset="-52"/>
            <a:ea typeface="+mn-ea"/>
            <a:cs typeface="+mn-ea"/>
            <a:sym typeface="Montserrat Medium" panose="00000600000000000000" pitchFamily="50" charset="-52"/>
          </a:endParaRPr>
        </a:p>
      </dgm:t>
    </dgm:pt>
    <dgm:pt modelId="{50F69A45-A0DC-4E71-8902-31E112417055}" type="parTrans" cxnId="{8338728E-98A6-4209-BD13-F92A9F3C8165}">
      <dgm:prSet/>
      <dgm:spPr/>
      <dgm:t>
        <a:bodyPr/>
        <a:lstStyle/>
        <a:p>
          <a:endParaRPr lang="ru-RU"/>
        </a:p>
      </dgm:t>
    </dgm:pt>
    <dgm:pt modelId="{5B7E603A-0334-4297-BAED-2806A719699A}" type="sibTrans" cxnId="{8338728E-98A6-4209-BD13-F92A9F3C8165}">
      <dgm:prSet/>
      <dgm:spPr/>
      <dgm:t>
        <a:bodyPr/>
        <a:lstStyle/>
        <a:p>
          <a:endParaRPr lang="ru-RU"/>
        </a:p>
      </dgm:t>
    </dgm:pt>
    <dgm:pt modelId="{D3ABE3BE-2A6A-4969-95F1-6D18C4B0F77C}" type="pres">
      <dgm:prSet presAssocID="{D89521A5-AADC-44EB-879D-F83279F86C5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7BB0D6B-4295-45F5-A19B-569F3B16FFD0}" type="pres">
      <dgm:prSet presAssocID="{5C235BB1-8C72-4E5E-87F8-74AADFD9819F}" presName="parentText" presStyleLbl="node1" presStyleIdx="0" presStyleCnt="1" custLinFactNeighborX="-2969" custLinFactNeighborY="-523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338728E-98A6-4209-BD13-F92A9F3C8165}" srcId="{D89521A5-AADC-44EB-879D-F83279F86C54}" destId="{5C235BB1-8C72-4E5E-87F8-74AADFD9819F}" srcOrd="0" destOrd="0" parTransId="{50F69A45-A0DC-4E71-8902-31E112417055}" sibTransId="{5B7E603A-0334-4297-BAED-2806A719699A}"/>
    <dgm:cxn modelId="{95A81BB2-5D55-41E5-A3FD-F0BF0B4E1961}" type="presOf" srcId="{D89521A5-AADC-44EB-879D-F83279F86C54}" destId="{D3ABE3BE-2A6A-4969-95F1-6D18C4B0F77C}" srcOrd="0" destOrd="0" presId="urn:microsoft.com/office/officeart/2005/8/layout/vList2"/>
    <dgm:cxn modelId="{C7DF7970-91D9-4E5B-95C0-3CBE74672AA5}" type="presOf" srcId="{5C235BB1-8C72-4E5E-87F8-74AADFD9819F}" destId="{97BB0D6B-4295-45F5-A19B-569F3B16FFD0}" srcOrd="0" destOrd="0" presId="urn:microsoft.com/office/officeart/2005/8/layout/vList2"/>
    <dgm:cxn modelId="{9D493E14-F89F-43C5-A70A-1E61463D76AF}" type="presParOf" srcId="{D3ABE3BE-2A6A-4969-95F1-6D18C4B0F77C}" destId="{97BB0D6B-4295-45F5-A19B-569F3B16FFD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6A5DA3-D70B-4A16-A577-4405F9252D8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75AE2330-3210-4918-B701-C5249195BF0E}">
      <dgm:prSet custT="1"/>
      <dgm:spPr>
        <a:solidFill>
          <a:srgbClr val="CF9E8F"/>
        </a:solidFill>
      </dgm:spPr>
      <dgm:t>
        <a:bodyPr/>
        <a:lstStyle/>
        <a:p>
          <a:r>
            <a:rPr lang="ru-RU" sz="2000" dirty="0" smtClean="0">
              <a:latin typeface="Montserrat Medium" panose="00000600000000000000" pitchFamily="50" charset="-52"/>
              <a:ea typeface="+mn-ea"/>
              <a:cs typeface="+mn-ea"/>
              <a:sym typeface="Montserrat Medium" panose="00000600000000000000" pitchFamily="50" charset="-52"/>
            </a:rPr>
            <a:t>Во-первых,  страна отмечает в 2020 году 75 лет Победы в Великой Отечественной войне.       </a:t>
          </a:r>
          <a:endParaRPr lang="ru-RU" sz="2000" dirty="0">
            <a:latin typeface="Montserrat Medium" panose="00000600000000000000" pitchFamily="50" charset="-52"/>
            <a:ea typeface="+mn-ea"/>
            <a:cs typeface="+mn-ea"/>
            <a:sym typeface="Montserrat Medium" panose="00000600000000000000" pitchFamily="50" charset="-52"/>
          </a:endParaRPr>
        </a:p>
      </dgm:t>
    </dgm:pt>
    <dgm:pt modelId="{4AFC1680-336F-483C-9DB2-22689BF5985B}" type="parTrans" cxnId="{EE675B20-02AE-4190-95EC-6A5D70F2434F}">
      <dgm:prSet/>
      <dgm:spPr/>
      <dgm:t>
        <a:bodyPr/>
        <a:lstStyle/>
        <a:p>
          <a:endParaRPr lang="ru-RU"/>
        </a:p>
      </dgm:t>
    </dgm:pt>
    <dgm:pt modelId="{F4CC9A68-9E8B-4D59-9D39-0C72DD655C65}" type="sibTrans" cxnId="{EE675B20-02AE-4190-95EC-6A5D70F2434F}">
      <dgm:prSet/>
      <dgm:spPr/>
      <dgm:t>
        <a:bodyPr/>
        <a:lstStyle/>
        <a:p>
          <a:endParaRPr lang="ru-RU"/>
        </a:p>
      </dgm:t>
    </dgm:pt>
    <dgm:pt modelId="{1425AA65-94BD-466B-87C3-9C4E2EEF7EA4}">
      <dgm:prSet custT="1"/>
      <dgm:spPr>
        <a:solidFill>
          <a:srgbClr val="A06060"/>
        </a:solidFill>
      </dgm:spPr>
      <dgm:t>
        <a:bodyPr/>
        <a:lstStyle/>
        <a:p>
          <a:r>
            <a:rPr lang="ru-RU" sz="2000" dirty="0" smtClean="0">
              <a:latin typeface="Montserrat Medium" panose="00000600000000000000" pitchFamily="50" charset="-52"/>
              <a:ea typeface="+mn-ea"/>
              <a:cs typeface="+mn-ea"/>
              <a:sym typeface="Montserrat Medium" panose="00000600000000000000" pitchFamily="50" charset="-52"/>
            </a:rPr>
            <a:t>Во-вторых, военная лексика  недостаточно глубоко изучается на школьных уроках и современному читателю тяжелее понимать прочитанное из-за незнания многих реалий периода войны. </a:t>
          </a:r>
          <a:endParaRPr lang="ru-RU" sz="2000" dirty="0">
            <a:effectLst/>
            <a:latin typeface="Montserrat Medium" panose="00000600000000000000" pitchFamily="50" charset="-52"/>
            <a:ea typeface="+mn-ea"/>
            <a:cs typeface="+mn-ea"/>
            <a:sym typeface="Montserrat Medium" panose="00000600000000000000" pitchFamily="50" charset="-52"/>
          </a:endParaRPr>
        </a:p>
      </dgm:t>
    </dgm:pt>
    <dgm:pt modelId="{CD6743B8-1872-4A5E-8BD4-0BCC1AED5F02}" type="parTrans" cxnId="{9B0BB5EF-9B17-4BD9-A4F8-7F14B85AAF57}">
      <dgm:prSet/>
      <dgm:spPr/>
      <dgm:t>
        <a:bodyPr/>
        <a:lstStyle/>
        <a:p>
          <a:endParaRPr lang="ru-RU"/>
        </a:p>
      </dgm:t>
    </dgm:pt>
    <dgm:pt modelId="{A954BCFA-9C0F-4FA1-A5E3-AB9401152C36}" type="sibTrans" cxnId="{9B0BB5EF-9B17-4BD9-A4F8-7F14B85AAF57}">
      <dgm:prSet/>
      <dgm:spPr/>
      <dgm:t>
        <a:bodyPr/>
        <a:lstStyle/>
        <a:p>
          <a:endParaRPr lang="ru-RU"/>
        </a:p>
      </dgm:t>
    </dgm:pt>
    <dgm:pt modelId="{F41AECD4-F790-4401-976A-2153D932EB8E}" type="pres">
      <dgm:prSet presAssocID="{0D6A5DA3-D70B-4A16-A577-4405F9252D8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C881750-D4F2-4F6F-AB18-CE9C9CD44F9A}" type="pres">
      <dgm:prSet presAssocID="{75AE2330-3210-4918-B701-C5249195BF0E}" presName="parentText" presStyleLbl="node1" presStyleIdx="0" presStyleCnt="2" custScaleX="69963" custScaleY="69953" custLinFactY="-11247" custLinFactNeighborX="-1007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93D26C-E7B5-499E-A4DC-8A19509C1E59}" type="pres">
      <dgm:prSet presAssocID="{F4CC9A68-9E8B-4D59-9D39-0C72DD655C65}" presName="spacer" presStyleCnt="0"/>
      <dgm:spPr/>
    </dgm:pt>
    <dgm:pt modelId="{3E517E07-6462-4922-8DE1-662C1DD41681}" type="pres">
      <dgm:prSet presAssocID="{1425AA65-94BD-466B-87C3-9C4E2EEF7EA4}" presName="parentText" presStyleLbl="node1" presStyleIdx="1" presStyleCnt="2" custScaleX="76827" custScaleY="152222" custLinFactNeighborX="2033" custLinFactNeighborY="-6028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E675B20-02AE-4190-95EC-6A5D70F2434F}" srcId="{0D6A5DA3-D70B-4A16-A577-4405F9252D8C}" destId="{75AE2330-3210-4918-B701-C5249195BF0E}" srcOrd="0" destOrd="0" parTransId="{4AFC1680-336F-483C-9DB2-22689BF5985B}" sibTransId="{F4CC9A68-9E8B-4D59-9D39-0C72DD655C65}"/>
    <dgm:cxn modelId="{D6121002-93D0-4BBA-8712-F356A29B072A}" type="presOf" srcId="{75AE2330-3210-4918-B701-C5249195BF0E}" destId="{3C881750-D4F2-4F6F-AB18-CE9C9CD44F9A}" srcOrd="0" destOrd="0" presId="urn:microsoft.com/office/officeart/2005/8/layout/vList2"/>
    <dgm:cxn modelId="{F2E3EEA0-54F5-4BF5-8A1B-2647661796CC}" type="presOf" srcId="{1425AA65-94BD-466B-87C3-9C4E2EEF7EA4}" destId="{3E517E07-6462-4922-8DE1-662C1DD41681}" srcOrd="0" destOrd="0" presId="urn:microsoft.com/office/officeart/2005/8/layout/vList2"/>
    <dgm:cxn modelId="{760ABD3D-F008-4FA4-B6B2-0DE8E269FCF0}" type="presOf" srcId="{0D6A5DA3-D70B-4A16-A577-4405F9252D8C}" destId="{F41AECD4-F790-4401-976A-2153D932EB8E}" srcOrd="0" destOrd="0" presId="urn:microsoft.com/office/officeart/2005/8/layout/vList2"/>
    <dgm:cxn modelId="{9B0BB5EF-9B17-4BD9-A4F8-7F14B85AAF57}" srcId="{0D6A5DA3-D70B-4A16-A577-4405F9252D8C}" destId="{1425AA65-94BD-466B-87C3-9C4E2EEF7EA4}" srcOrd="1" destOrd="0" parTransId="{CD6743B8-1872-4A5E-8BD4-0BCC1AED5F02}" sibTransId="{A954BCFA-9C0F-4FA1-A5E3-AB9401152C36}"/>
    <dgm:cxn modelId="{069BC9CE-B92B-413B-8A16-6D79A9991118}" type="presParOf" srcId="{F41AECD4-F790-4401-976A-2153D932EB8E}" destId="{3C881750-D4F2-4F6F-AB18-CE9C9CD44F9A}" srcOrd="0" destOrd="0" presId="urn:microsoft.com/office/officeart/2005/8/layout/vList2"/>
    <dgm:cxn modelId="{86B3A4C6-3A73-4A42-9452-7A56714D31EC}" type="presParOf" srcId="{F41AECD4-F790-4401-976A-2153D932EB8E}" destId="{4A93D26C-E7B5-499E-A4DC-8A19509C1E59}" srcOrd="1" destOrd="0" presId="urn:microsoft.com/office/officeart/2005/8/layout/vList2"/>
    <dgm:cxn modelId="{AA06DBE0-C438-47BB-AC12-0EE22C3CAD46}" type="presParOf" srcId="{F41AECD4-F790-4401-976A-2153D932EB8E}" destId="{3E517E07-6462-4922-8DE1-662C1DD41681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F7C1B03-D223-456E-9E23-5B2681EDF90F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</dgm:pt>
    <dgm:pt modelId="{0D413B29-E697-4382-9E7D-77C45614A70F}" type="pres">
      <dgm:prSet presAssocID="{0F7C1B03-D223-456E-9E23-5B2681EDF90F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4191F8EE-A629-4DFA-ACFB-DA7180443314}" type="presOf" srcId="{0F7C1B03-D223-456E-9E23-5B2681EDF90F}" destId="{0D413B29-E697-4382-9E7D-77C45614A70F}" srcOrd="0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E2DA9D-FF9D-415E-A8BE-71EF5A212FDA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54AB1DB-37AD-4A1F-95EB-0F6F88FA1858}">
      <dgm:prSet phldrT="[Текст]"/>
      <dgm:spPr>
        <a:solidFill>
          <a:srgbClr val="A66E76"/>
        </a:solidFill>
      </dgm:spPr>
      <dgm:t>
        <a:bodyPr/>
        <a:lstStyle/>
        <a:p>
          <a:r>
            <a:rPr lang="ru-RU" dirty="0" smtClean="0"/>
            <a:t>стилистические</a:t>
          </a:r>
          <a:endParaRPr lang="ru-RU" dirty="0"/>
        </a:p>
      </dgm:t>
    </dgm:pt>
    <dgm:pt modelId="{8848B1B0-9AD1-45D4-886B-10BBAC8D310A}" type="parTrans" cxnId="{CBF9401F-0DDF-48E0-AC37-0D2C063EE7D0}">
      <dgm:prSet/>
      <dgm:spPr/>
      <dgm:t>
        <a:bodyPr/>
        <a:lstStyle/>
        <a:p>
          <a:endParaRPr lang="ru-RU"/>
        </a:p>
      </dgm:t>
    </dgm:pt>
    <dgm:pt modelId="{4FD51A35-AA0D-420B-9E08-964FAE52494F}" type="sibTrans" cxnId="{CBF9401F-0DDF-48E0-AC37-0D2C063EE7D0}">
      <dgm:prSet/>
      <dgm:spPr>
        <a:solidFill>
          <a:srgbClr val="1B1B35"/>
        </a:solidFill>
      </dgm:spPr>
      <dgm:t>
        <a:bodyPr/>
        <a:lstStyle/>
        <a:p>
          <a:endParaRPr lang="ru-RU"/>
        </a:p>
      </dgm:t>
    </dgm:pt>
    <dgm:pt modelId="{1F3A6C6A-BAB7-46AB-AC36-ACC2944EB833}">
      <dgm:prSet phldrT="[Текст]"/>
      <dgm:spPr>
        <a:solidFill>
          <a:srgbClr val="CAB394"/>
        </a:solidFill>
      </dgm:spPr>
      <dgm:t>
        <a:bodyPr/>
        <a:lstStyle/>
        <a:p>
          <a:r>
            <a:rPr lang="ru-RU" dirty="0" smtClean="0"/>
            <a:t>образные</a:t>
          </a:r>
          <a:endParaRPr lang="ru-RU" dirty="0"/>
        </a:p>
      </dgm:t>
    </dgm:pt>
    <dgm:pt modelId="{657FE097-3953-4EEA-BCE0-9FE2E8C89CA8}" type="parTrans" cxnId="{DEBD0350-D17F-409E-8312-AE47BDD2C6CE}">
      <dgm:prSet/>
      <dgm:spPr/>
      <dgm:t>
        <a:bodyPr/>
        <a:lstStyle/>
        <a:p>
          <a:endParaRPr lang="ru-RU"/>
        </a:p>
      </dgm:t>
    </dgm:pt>
    <dgm:pt modelId="{8B83746A-E1BA-4D3D-9C3C-029B07CCF8ED}" type="sibTrans" cxnId="{DEBD0350-D17F-409E-8312-AE47BDD2C6CE}">
      <dgm:prSet/>
      <dgm:spPr>
        <a:solidFill>
          <a:srgbClr val="1B1B35"/>
        </a:solidFill>
      </dgm:spPr>
      <dgm:t>
        <a:bodyPr/>
        <a:lstStyle/>
        <a:p>
          <a:endParaRPr lang="ru-RU"/>
        </a:p>
      </dgm:t>
    </dgm:pt>
    <dgm:pt modelId="{D8C4AA65-2996-4626-92CC-A8234678E196}">
      <dgm:prSet phldrT="[Текст]" custT="1"/>
      <dgm:spPr>
        <a:solidFill>
          <a:srgbClr val="6A5D6C"/>
        </a:solidFill>
      </dgm:spPr>
      <dgm:t>
        <a:bodyPr/>
        <a:lstStyle/>
        <a:p>
          <a:r>
            <a:rPr lang="ru-RU" sz="1800" dirty="0" err="1" smtClean="0"/>
            <a:t>лингво</a:t>
          </a:r>
          <a:r>
            <a:rPr lang="en-US" sz="1800" dirty="0" smtClean="0"/>
            <a:t>-</a:t>
          </a:r>
        </a:p>
        <a:p>
          <a:r>
            <a:rPr lang="ru-RU" sz="1800" dirty="0" smtClean="0"/>
            <a:t>культурологические</a:t>
          </a:r>
          <a:endParaRPr lang="ru-RU" sz="1800" dirty="0"/>
        </a:p>
      </dgm:t>
    </dgm:pt>
    <dgm:pt modelId="{DA88210F-8F52-4E0C-A120-DC204EC73B0B}" type="parTrans" cxnId="{A973E47D-AD73-454B-9C1C-067619FE6392}">
      <dgm:prSet/>
      <dgm:spPr/>
      <dgm:t>
        <a:bodyPr/>
        <a:lstStyle/>
        <a:p>
          <a:endParaRPr lang="ru-RU"/>
        </a:p>
      </dgm:t>
    </dgm:pt>
    <dgm:pt modelId="{0F688F59-BF8F-4E5D-AC0B-4F4A9871705F}" type="sibTrans" cxnId="{A973E47D-AD73-454B-9C1C-067619FE6392}">
      <dgm:prSet/>
      <dgm:spPr>
        <a:solidFill>
          <a:srgbClr val="1B1B35"/>
        </a:solidFill>
      </dgm:spPr>
      <dgm:t>
        <a:bodyPr/>
        <a:lstStyle/>
        <a:p>
          <a:endParaRPr lang="ru-RU"/>
        </a:p>
      </dgm:t>
    </dgm:pt>
    <dgm:pt modelId="{050C5C45-2298-4418-9107-537374689CD4}" type="pres">
      <dgm:prSet presAssocID="{D2E2DA9D-FF9D-415E-A8BE-71EF5A212FD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24B73AC-AAAD-4DEE-BFD7-FAEB8BEDD2ED}" type="pres">
      <dgm:prSet presAssocID="{954AB1DB-37AD-4A1F-95EB-0F6F88FA1858}" presName="node" presStyleLbl="node1" presStyleIdx="0" presStyleCnt="3" custScaleX="119000" custScaleY="1384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2C6318-501E-4FA0-B9B2-B79FF55CB72A}" type="pres">
      <dgm:prSet presAssocID="{4FD51A35-AA0D-420B-9E08-964FAE52494F}" presName="sibTrans" presStyleLbl="sibTrans2D1" presStyleIdx="0" presStyleCnt="3" custScaleX="171666" custLinFactNeighborX="75598" custLinFactNeighborY="-7540"/>
      <dgm:spPr/>
      <dgm:t>
        <a:bodyPr/>
        <a:lstStyle/>
        <a:p>
          <a:endParaRPr lang="ru-RU"/>
        </a:p>
      </dgm:t>
    </dgm:pt>
    <dgm:pt modelId="{7497B031-A63B-4110-8039-CB674AE1CAD9}" type="pres">
      <dgm:prSet presAssocID="{4FD51A35-AA0D-420B-9E08-964FAE52494F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0BC30BA3-1644-45FF-B21C-396AAFAD2125}" type="pres">
      <dgm:prSet presAssocID="{1F3A6C6A-BAB7-46AB-AC36-ACC2944EB833}" presName="node" presStyleLbl="node1" presStyleIdx="1" presStyleCnt="3" custScaleX="84181" custRadScaleRad="103538" custRadScaleInc="-179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9A7A63-4234-462D-A96C-A83D9CBE3BB7}" type="pres">
      <dgm:prSet presAssocID="{8B83746A-E1BA-4D3D-9C3C-029B07CCF8ED}" presName="sibTrans" presStyleLbl="sibTrans2D1" presStyleIdx="1" presStyleCnt="3" custScaleX="126005"/>
      <dgm:spPr/>
      <dgm:t>
        <a:bodyPr/>
        <a:lstStyle/>
        <a:p>
          <a:endParaRPr lang="ru-RU"/>
        </a:p>
      </dgm:t>
    </dgm:pt>
    <dgm:pt modelId="{9EF60853-9150-4D66-9CDE-7B506BBB5453}" type="pres">
      <dgm:prSet presAssocID="{8B83746A-E1BA-4D3D-9C3C-029B07CCF8ED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33527F9B-2D7C-4577-8FEB-88D4BC729849}" type="pres">
      <dgm:prSet presAssocID="{D8C4AA65-2996-4626-92CC-A8234678E196}" presName="node" presStyleLbl="node1" presStyleIdx="2" presStyleCnt="3" custScaleX="180600" custScaleY="1413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AB25AD-1BA4-4845-AE59-144BEE1489E1}" type="pres">
      <dgm:prSet presAssocID="{0F688F59-BF8F-4E5D-AC0B-4F4A9871705F}" presName="sibTrans" presStyleLbl="sibTrans2D1" presStyleIdx="2" presStyleCnt="3" custScaleX="189073" custLinFactNeighborX="-73511" custLinFactNeighborY="8187"/>
      <dgm:spPr/>
      <dgm:t>
        <a:bodyPr/>
        <a:lstStyle/>
        <a:p>
          <a:endParaRPr lang="ru-RU"/>
        </a:p>
      </dgm:t>
    </dgm:pt>
    <dgm:pt modelId="{DE994106-260F-4F70-861E-71BA783D686A}" type="pres">
      <dgm:prSet presAssocID="{0F688F59-BF8F-4E5D-AC0B-4F4A9871705F}" presName="connectorText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DEBD0350-D17F-409E-8312-AE47BDD2C6CE}" srcId="{D2E2DA9D-FF9D-415E-A8BE-71EF5A212FDA}" destId="{1F3A6C6A-BAB7-46AB-AC36-ACC2944EB833}" srcOrd="1" destOrd="0" parTransId="{657FE097-3953-4EEA-BCE0-9FE2E8C89CA8}" sibTransId="{8B83746A-E1BA-4D3D-9C3C-029B07CCF8ED}"/>
    <dgm:cxn modelId="{AED174E7-332C-4ADA-876A-1A67678CEB05}" type="presOf" srcId="{4FD51A35-AA0D-420B-9E08-964FAE52494F}" destId="{7497B031-A63B-4110-8039-CB674AE1CAD9}" srcOrd="1" destOrd="0" presId="urn:microsoft.com/office/officeart/2005/8/layout/cycle7"/>
    <dgm:cxn modelId="{C6DCDE4D-9784-49EE-940D-5AA5903218BA}" type="presOf" srcId="{1F3A6C6A-BAB7-46AB-AC36-ACC2944EB833}" destId="{0BC30BA3-1644-45FF-B21C-396AAFAD2125}" srcOrd="0" destOrd="0" presId="urn:microsoft.com/office/officeart/2005/8/layout/cycle7"/>
    <dgm:cxn modelId="{5D2E14D9-7649-4C99-8C64-5ED31F7F5FCE}" type="presOf" srcId="{0F688F59-BF8F-4E5D-AC0B-4F4A9871705F}" destId="{DE994106-260F-4F70-861E-71BA783D686A}" srcOrd="1" destOrd="0" presId="urn:microsoft.com/office/officeart/2005/8/layout/cycle7"/>
    <dgm:cxn modelId="{CBF9401F-0DDF-48E0-AC37-0D2C063EE7D0}" srcId="{D2E2DA9D-FF9D-415E-A8BE-71EF5A212FDA}" destId="{954AB1DB-37AD-4A1F-95EB-0F6F88FA1858}" srcOrd="0" destOrd="0" parTransId="{8848B1B0-9AD1-45D4-886B-10BBAC8D310A}" sibTransId="{4FD51A35-AA0D-420B-9E08-964FAE52494F}"/>
    <dgm:cxn modelId="{5DAB6B6D-10C6-4984-B6CD-5F2B0F079E4D}" type="presOf" srcId="{D2E2DA9D-FF9D-415E-A8BE-71EF5A212FDA}" destId="{050C5C45-2298-4418-9107-537374689CD4}" srcOrd="0" destOrd="0" presId="urn:microsoft.com/office/officeart/2005/8/layout/cycle7"/>
    <dgm:cxn modelId="{0B874C09-849C-47C9-942F-D201C2A406D0}" type="presOf" srcId="{0F688F59-BF8F-4E5D-AC0B-4F4A9871705F}" destId="{ABAB25AD-1BA4-4845-AE59-144BEE1489E1}" srcOrd="0" destOrd="0" presId="urn:microsoft.com/office/officeart/2005/8/layout/cycle7"/>
    <dgm:cxn modelId="{18C48475-DB93-41F7-A042-96A53B961517}" type="presOf" srcId="{D8C4AA65-2996-4626-92CC-A8234678E196}" destId="{33527F9B-2D7C-4577-8FEB-88D4BC729849}" srcOrd="0" destOrd="0" presId="urn:microsoft.com/office/officeart/2005/8/layout/cycle7"/>
    <dgm:cxn modelId="{55C62DA7-20C1-4FA3-B0E8-76FB687CA637}" type="presOf" srcId="{954AB1DB-37AD-4A1F-95EB-0F6F88FA1858}" destId="{224B73AC-AAAD-4DEE-BFD7-FAEB8BEDD2ED}" srcOrd="0" destOrd="0" presId="urn:microsoft.com/office/officeart/2005/8/layout/cycle7"/>
    <dgm:cxn modelId="{A973E47D-AD73-454B-9C1C-067619FE6392}" srcId="{D2E2DA9D-FF9D-415E-A8BE-71EF5A212FDA}" destId="{D8C4AA65-2996-4626-92CC-A8234678E196}" srcOrd="2" destOrd="0" parTransId="{DA88210F-8F52-4E0C-A120-DC204EC73B0B}" sibTransId="{0F688F59-BF8F-4E5D-AC0B-4F4A9871705F}"/>
    <dgm:cxn modelId="{09567095-3DD3-4801-AFA1-1AE2A6D80415}" type="presOf" srcId="{8B83746A-E1BA-4D3D-9C3C-029B07CCF8ED}" destId="{9EF60853-9150-4D66-9CDE-7B506BBB5453}" srcOrd="1" destOrd="0" presId="urn:microsoft.com/office/officeart/2005/8/layout/cycle7"/>
    <dgm:cxn modelId="{8E18BA3D-4699-4CB1-B512-6C2E6413E4CA}" type="presOf" srcId="{8B83746A-E1BA-4D3D-9C3C-029B07CCF8ED}" destId="{5F9A7A63-4234-462D-A96C-A83D9CBE3BB7}" srcOrd="0" destOrd="0" presId="urn:microsoft.com/office/officeart/2005/8/layout/cycle7"/>
    <dgm:cxn modelId="{2EC6DA2D-2E86-4D62-9917-C4C10FB3EE3E}" type="presOf" srcId="{4FD51A35-AA0D-420B-9E08-964FAE52494F}" destId="{A02C6318-501E-4FA0-B9B2-B79FF55CB72A}" srcOrd="0" destOrd="0" presId="urn:microsoft.com/office/officeart/2005/8/layout/cycle7"/>
    <dgm:cxn modelId="{73477228-0947-4AD0-A26E-16D4ECF5222F}" type="presParOf" srcId="{050C5C45-2298-4418-9107-537374689CD4}" destId="{224B73AC-AAAD-4DEE-BFD7-FAEB8BEDD2ED}" srcOrd="0" destOrd="0" presId="urn:microsoft.com/office/officeart/2005/8/layout/cycle7"/>
    <dgm:cxn modelId="{45C3DD9C-5111-4B49-8C34-664F4DC7D731}" type="presParOf" srcId="{050C5C45-2298-4418-9107-537374689CD4}" destId="{A02C6318-501E-4FA0-B9B2-B79FF55CB72A}" srcOrd="1" destOrd="0" presId="urn:microsoft.com/office/officeart/2005/8/layout/cycle7"/>
    <dgm:cxn modelId="{A2418D07-C60A-41F0-AB2F-3DB8CEA02730}" type="presParOf" srcId="{A02C6318-501E-4FA0-B9B2-B79FF55CB72A}" destId="{7497B031-A63B-4110-8039-CB674AE1CAD9}" srcOrd="0" destOrd="0" presId="urn:microsoft.com/office/officeart/2005/8/layout/cycle7"/>
    <dgm:cxn modelId="{AD55F9CE-2146-4094-8AEF-3909B7E6B636}" type="presParOf" srcId="{050C5C45-2298-4418-9107-537374689CD4}" destId="{0BC30BA3-1644-45FF-B21C-396AAFAD2125}" srcOrd="2" destOrd="0" presId="urn:microsoft.com/office/officeart/2005/8/layout/cycle7"/>
    <dgm:cxn modelId="{1CCFC289-B853-49B9-93FD-EDA460DD4E29}" type="presParOf" srcId="{050C5C45-2298-4418-9107-537374689CD4}" destId="{5F9A7A63-4234-462D-A96C-A83D9CBE3BB7}" srcOrd="3" destOrd="0" presId="urn:microsoft.com/office/officeart/2005/8/layout/cycle7"/>
    <dgm:cxn modelId="{C048B430-382A-47E7-B856-28D11F125140}" type="presParOf" srcId="{5F9A7A63-4234-462D-A96C-A83D9CBE3BB7}" destId="{9EF60853-9150-4D66-9CDE-7B506BBB5453}" srcOrd="0" destOrd="0" presId="urn:microsoft.com/office/officeart/2005/8/layout/cycle7"/>
    <dgm:cxn modelId="{90D623A9-AC19-45B9-9530-F5E4CB0650BD}" type="presParOf" srcId="{050C5C45-2298-4418-9107-537374689CD4}" destId="{33527F9B-2D7C-4577-8FEB-88D4BC729849}" srcOrd="4" destOrd="0" presId="urn:microsoft.com/office/officeart/2005/8/layout/cycle7"/>
    <dgm:cxn modelId="{2BDBC054-32EA-4EFF-994A-3EC9CC8B9A66}" type="presParOf" srcId="{050C5C45-2298-4418-9107-537374689CD4}" destId="{ABAB25AD-1BA4-4845-AE59-144BEE1489E1}" srcOrd="5" destOrd="0" presId="urn:microsoft.com/office/officeart/2005/8/layout/cycle7"/>
    <dgm:cxn modelId="{E0D794F0-7D7E-4232-9CA4-612CD71DFB64}" type="presParOf" srcId="{ABAB25AD-1BA4-4845-AE59-144BEE1489E1}" destId="{DE994106-260F-4F70-861E-71BA783D686A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9F0DCE5-256A-4E13-B13E-650624CD34DF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734C92-CC30-491E-990D-387753306178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8C268385-48D4-4A1A-B003-8EEBBF52EFDA}" type="parTrans" cxnId="{6690E01C-7E5C-49F1-A5E3-8C6833FE243D}">
      <dgm:prSet/>
      <dgm:spPr/>
      <dgm:t>
        <a:bodyPr/>
        <a:lstStyle/>
        <a:p>
          <a:endParaRPr lang="ru-RU"/>
        </a:p>
      </dgm:t>
    </dgm:pt>
    <dgm:pt modelId="{50F5982A-27B4-4965-A5E0-6C03F9D74CBC}" type="sibTrans" cxnId="{6690E01C-7E5C-49F1-A5E3-8C6833FE243D}">
      <dgm:prSet/>
      <dgm:spPr/>
      <dgm:t>
        <a:bodyPr/>
        <a:lstStyle/>
        <a:p>
          <a:endParaRPr lang="ru-RU"/>
        </a:p>
      </dgm:t>
    </dgm:pt>
    <dgm:pt modelId="{F47FBF68-BA32-4B43-91FA-70F40267C388}">
      <dgm:prSet phldrT="[Текст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E566BD23-72CB-4363-B63E-CE176BB4A25F}" type="parTrans" cxnId="{DB7CF163-2E13-4158-8E44-4CF9370DB160}">
      <dgm:prSet/>
      <dgm:spPr/>
      <dgm:t>
        <a:bodyPr/>
        <a:lstStyle/>
        <a:p>
          <a:endParaRPr lang="ru-RU"/>
        </a:p>
      </dgm:t>
    </dgm:pt>
    <dgm:pt modelId="{2E97F8E0-2DFF-42E9-BA26-369BE47E556A}" type="sibTrans" cxnId="{DB7CF163-2E13-4158-8E44-4CF9370DB160}">
      <dgm:prSet/>
      <dgm:spPr/>
      <dgm:t>
        <a:bodyPr/>
        <a:lstStyle/>
        <a:p>
          <a:endParaRPr lang="ru-RU"/>
        </a:p>
      </dgm:t>
    </dgm:pt>
    <dgm:pt modelId="{4C862094-1C98-4410-BB6F-EC335824FD0A}">
      <dgm:prSet phldrT="[Текст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AAC64ADD-DEE0-4965-BDFE-C302D5F9CB19}" type="parTrans" cxnId="{92787970-8F6B-43EF-978F-05E8140F148A}">
      <dgm:prSet/>
      <dgm:spPr/>
      <dgm:t>
        <a:bodyPr/>
        <a:lstStyle/>
        <a:p>
          <a:endParaRPr lang="ru-RU"/>
        </a:p>
      </dgm:t>
    </dgm:pt>
    <dgm:pt modelId="{0CAB9DFC-8EF7-42D7-A5A7-79D96CB766FA}" type="sibTrans" cxnId="{92787970-8F6B-43EF-978F-05E8140F148A}">
      <dgm:prSet/>
      <dgm:spPr/>
      <dgm:t>
        <a:bodyPr/>
        <a:lstStyle/>
        <a:p>
          <a:endParaRPr lang="ru-RU"/>
        </a:p>
      </dgm:t>
    </dgm:pt>
    <dgm:pt modelId="{ED82A1AF-4116-473D-9079-3A7C092248FA}" type="pres">
      <dgm:prSet presAssocID="{D9F0DCE5-256A-4E13-B13E-650624CD34DF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08BD649-7F96-4413-BF3F-E6B6FB044404}" type="pres">
      <dgm:prSet presAssocID="{9A734C92-CC30-491E-990D-387753306178}" presName="composite" presStyleCnt="0"/>
      <dgm:spPr/>
    </dgm:pt>
    <dgm:pt modelId="{08E45146-BD12-4D9D-9D6A-A309043B898B}" type="pres">
      <dgm:prSet presAssocID="{9A734C92-CC30-491E-990D-387753306178}" presName="bentUpArrow1" presStyleLbl="alignImgPlace1" presStyleIdx="0" presStyleCnt="2" custScaleX="172707" custLinFactNeighborX="-31103" custLinFactNeighborY="45620"/>
      <dgm:spPr>
        <a:solidFill>
          <a:srgbClr val="6A5D6C"/>
        </a:solidFill>
        <a:ln w="19050"/>
      </dgm:spPr>
      <dgm:t>
        <a:bodyPr/>
        <a:lstStyle/>
        <a:p>
          <a:endParaRPr lang="ru-RU"/>
        </a:p>
      </dgm:t>
    </dgm:pt>
    <dgm:pt modelId="{200143BB-689D-4731-A57C-F090A6221500}" type="pres">
      <dgm:prSet presAssocID="{9A734C92-CC30-491E-990D-387753306178}" presName="ParentText" presStyleLbl="node1" presStyleIdx="0" presStyleCnt="3" custScaleX="110189" custScaleY="134605" custLinFactNeighborX="-97469" custLinFactNeighborY="925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0A3F3C-C4F8-4833-BF79-265061D4A725}" type="pres">
      <dgm:prSet presAssocID="{9A734C92-CC30-491E-990D-387753306178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3D590C-5C84-4922-A199-52E8C1FB0FBE}" type="pres">
      <dgm:prSet presAssocID="{50F5982A-27B4-4965-A5E0-6C03F9D74CBC}" presName="sibTrans" presStyleCnt="0"/>
      <dgm:spPr/>
    </dgm:pt>
    <dgm:pt modelId="{266FD6C8-EE3E-457F-92E6-6BD73F45376A}" type="pres">
      <dgm:prSet presAssocID="{F47FBF68-BA32-4B43-91FA-70F40267C388}" presName="composite" presStyleCnt="0"/>
      <dgm:spPr/>
    </dgm:pt>
    <dgm:pt modelId="{C737DD51-6F22-4F14-9CC3-61EB0DA26AF0}" type="pres">
      <dgm:prSet presAssocID="{F47FBF68-BA32-4B43-91FA-70F40267C388}" presName="bentUpArrow1" presStyleLbl="alignImgPlace1" presStyleIdx="1" presStyleCnt="2" custScaleX="230113" custLinFactNeighborX="88685" custLinFactNeighborY="-1191"/>
      <dgm:spPr>
        <a:solidFill>
          <a:srgbClr val="9C6464"/>
        </a:solidFill>
      </dgm:spPr>
      <dgm:t>
        <a:bodyPr/>
        <a:lstStyle/>
        <a:p>
          <a:endParaRPr lang="ru-RU"/>
        </a:p>
      </dgm:t>
    </dgm:pt>
    <dgm:pt modelId="{D0AD2EBE-77E1-4DA3-B80A-052DDA55D798}" type="pres">
      <dgm:prSet presAssocID="{F47FBF68-BA32-4B43-91FA-70F40267C388}" presName="ParentText" presStyleLbl="node1" presStyleIdx="1" presStyleCnt="3" custScaleX="115742" custScaleY="131328" custLinFactNeighborX="-11145" custLinFactNeighborY="-3753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04E702-88F4-4356-A03A-44DA151A3CF6}" type="pres">
      <dgm:prSet presAssocID="{F47FBF68-BA32-4B43-91FA-70F40267C388}" presName="ChildText" presStyleLbl="revTx" presStyleIdx="1" presStyleCnt="2" custLinFactX="48861" custLinFactNeighborX="100000" custLinFactNeighborY="-2615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54BEAB-6966-469C-9267-B83D1C1FA33C}" type="pres">
      <dgm:prSet presAssocID="{2E97F8E0-2DFF-42E9-BA26-369BE47E556A}" presName="sibTrans" presStyleCnt="0"/>
      <dgm:spPr/>
    </dgm:pt>
    <dgm:pt modelId="{69076ABE-F648-4E14-8D99-9A7F32135339}" type="pres">
      <dgm:prSet presAssocID="{4C862094-1C98-4410-BB6F-EC335824FD0A}" presName="composite" presStyleCnt="0"/>
      <dgm:spPr/>
    </dgm:pt>
    <dgm:pt modelId="{511D4E95-BCD9-4E01-A4A7-BF97404D99D2}" type="pres">
      <dgm:prSet presAssocID="{4C862094-1C98-4410-BB6F-EC335824FD0A}" presName="ParentText" presStyleLbl="node1" presStyleIdx="2" presStyleCnt="3" custScaleX="106883" custScaleY="153659" custLinFactX="35494" custLinFactNeighborX="100000" custLinFactNeighborY="-5840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C0A8293-49A5-4FE3-9CC4-3CEB813F750E}" type="presOf" srcId="{9A734C92-CC30-491E-990D-387753306178}" destId="{200143BB-689D-4731-A57C-F090A6221500}" srcOrd="0" destOrd="0" presId="urn:microsoft.com/office/officeart/2005/8/layout/StepDownProcess"/>
    <dgm:cxn modelId="{80B7A1C2-8E39-4710-AB8B-38C6A70839A2}" type="presOf" srcId="{4C862094-1C98-4410-BB6F-EC335824FD0A}" destId="{511D4E95-BCD9-4E01-A4A7-BF97404D99D2}" srcOrd="0" destOrd="0" presId="urn:microsoft.com/office/officeart/2005/8/layout/StepDownProcess"/>
    <dgm:cxn modelId="{9C66F50D-2B0D-47A9-95B7-72F1EF035975}" type="presOf" srcId="{F47FBF68-BA32-4B43-91FA-70F40267C388}" destId="{D0AD2EBE-77E1-4DA3-B80A-052DDA55D798}" srcOrd="0" destOrd="0" presId="urn:microsoft.com/office/officeart/2005/8/layout/StepDownProcess"/>
    <dgm:cxn modelId="{28C8E787-C10B-4467-BFC6-7FA60C71118C}" type="presOf" srcId="{D9F0DCE5-256A-4E13-B13E-650624CD34DF}" destId="{ED82A1AF-4116-473D-9079-3A7C092248FA}" srcOrd="0" destOrd="0" presId="urn:microsoft.com/office/officeart/2005/8/layout/StepDownProcess"/>
    <dgm:cxn modelId="{6690E01C-7E5C-49F1-A5E3-8C6833FE243D}" srcId="{D9F0DCE5-256A-4E13-B13E-650624CD34DF}" destId="{9A734C92-CC30-491E-990D-387753306178}" srcOrd="0" destOrd="0" parTransId="{8C268385-48D4-4A1A-B003-8EEBBF52EFDA}" sibTransId="{50F5982A-27B4-4965-A5E0-6C03F9D74CBC}"/>
    <dgm:cxn modelId="{DB7CF163-2E13-4158-8E44-4CF9370DB160}" srcId="{D9F0DCE5-256A-4E13-B13E-650624CD34DF}" destId="{F47FBF68-BA32-4B43-91FA-70F40267C388}" srcOrd="1" destOrd="0" parTransId="{E566BD23-72CB-4363-B63E-CE176BB4A25F}" sibTransId="{2E97F8E0-2DFF-42E9-BA26-369BE47E556A}"/>
    <dgm:cxn modelId="{92787970-8F6B-43EF-978F-05E8140F148A}" srcId="{D9F0DCE5-256A-4E13-B13E-650624CD34DF}" destId="{4C862094-1C98-4410-BB6F-EC335824FD0A}" srcOrd="2" destOrd="0" parTransId="{AAC64ADD-DEE0-4965-BDFE-C302D5F9CB19}" sibTransId="{0CAB9DFC-8EF7-42D7-A5A7-79D96CB766FA}"/>
    <dgm:cxn modelId="{78A9A569-D8A4-46D2-8025-F6218CCE3F55}" type="presParOf" srcId="{ED82A1AF-4116-473D-9079-3A7C092248FA}" destId="{708BD649-7F96-4413-BF3F-E6B6FB044404}" srcOrd="0" destOrd="0" presId="urn:microsoft.com/office/officeart/2005/8/layout/StepDownProcess"/>
    <dgm:cxn modelId="{2A5340B7-135A-4512-88C6-CAB8476B3002}" type="presParOf" srcId="{708BD649-7F96-4413-BF3F-E6B6FB044404}" destId="{08E45146-BD12-4D9D-9D6A-A309043B898B}" srcOrd="0" destOrd="0" presId="urn:microsoft.com/office/officeart/2005/8/layout/StepDownProcess"/>
    <dgm:cxn modelId="{1B39E908-3D79-44CF-BAF3-4B401AD4BA75}" type="presParOf" srcId="{708BD649-7F96-4413-BF3F-E6B6FB044404}" destId="{200143BB-689D-4731-A57C-F090A6221500}" srcOrd="1" destOrd="0" presId="urn:microsoft.com/office/officeart/2005/8/layout/StepDownProcess"/>
    <dgm:cxn modelId="{7F5DD68D-5ADF-4CE3-B98A-0B927D33ACFC}" type="presParOf" srcId="{708BD649-7F96-4413-BF3F-E6B6FB044404}" destId="{210A3F3C-C4F8-4833-BF79-265061D4A725}" srcOrd="2" destOrd="0" presId="urn:microsoft.com/office/officeart/2005/8/layout/StepDownProcess"/>
    <dgm:cxn modelId="{294CF9A5-E448-492A-891D-40556F577CD9}" type="presParOf" srcId="{ED82A1AF-4116-473D-9079-3A7C092248FA}" destId="{BA3D590C-5C84-4922-A199-52E8C1FB0FBE}" srcOrd="1" destOrd="0" presId="urn:microsoft.com/office/officeart/2005/8/layout/StepDownProcess"/>
    <dgm:cxn modelId="{FA6ECCBA-6C25-492A-8270-9048245A179B}" type="presParOf" srcId="{ED82A1AF-4116-473D-9079-3A7C092248FA}" destId="{266FD6C8-EE3E-457F-92E6-6BD73F45376A}" srcOrd="2" destOrd="0" presId="urn:microsoft.com/office/officeart/2005/8/layout/StepDownProcess"/>
    <dgm:cxn modelId="{B2D11AD7-980D-45F2-ABCE-34FACEF09165}" type="presParOf" srcId="{266FD6C8-EE3E-457F-92E6-6BD73F45376A}" destId="{C737DD51-6F22-4F14-9CC3-61EB0DA26AF0}" srcOrd="0" destOrd="0" presId="urn:microsoft.com/office/officeart/2005/8/layout/StepDownProcess"/>
    <dgm:cxn modelId="{CE0366B2-6657-4C55-A880-775FE2B99836}" type="presParOf" srcId="{266FD6C8-EE3E-457F-92E6-6BD73F45376A}" destId="{D0AD2EBE-77E1-4DA3-B80A-052DDA55D798}" srcOrd="1" destOrd="0" presId="urn:microsoft.com/office/officeart/2005/8/layout/StepDownProcess"/>
    <dgm:cxn modelId="{204DB92B-EEEA-4663-B596-89CC9D544641}" type="presParOf" srcId="{266FD6C8-EE3E-457F-92E6-6BD73F45376A}" destId="{4C04E702-88F4-4356-A03A-44DA151A3CF6}" srcOrd="2" destOrd="0" presId="urn:microsoft.com/office/officeart/2005/8/layout/StepDownProcess"/>
    <dgm:cxn modelId="{CB29D860-ECC8-4EEC-9BFF-80C8FB60A715}" type="presParOf" srcId="{ED82A1AF-4116-473D-9079-3A7C092248FA}" destId="{B054BEAB-6966-469C-9267-B83D1C1FA33C}" srcOrd="3" destOrd="0" presId="urn:microsoft.com/office/officeart/2005/8/layout/StepDownProcess"/>
    <dgm:cxn modelId="{7223B538-87B2-4B43-BFC6-91B4C81C0D20}" type="presParOf" srcId="{ED82A1AF-4116-473D-9079-3A7C092248FA}" destId="{69076ABE-F648-4E14-8D99-9A7F32135339}" srcOrd="4" destOrd="0" presId="urn:microsoft.com/office/officeart/2005/8/layout/StepDownProcess"/>
    <dgm:cxn modelId="{EDAA4D2F-232E-4D2A-B772-0A1AEEE4CD0C}" type="presParOf" srcId="{69076ABE-F648-4E14-8D99-9A7F32135339}" destId="{511D4E95-BCD9-4E01-A4A7-BF97404D99D2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50B8125-2608-4530-BD99-7BD5EF691E1C}" type="doc">
      <dgm:prSet loTypeId="urn:microsoft.com/office/officeart/2009/layout/CirclePicture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9258EB-E654-4DCC-9CF2-32B5C4E7E5CD}">
      <dgm:prSet phldrT="[Текст]"/>
      <dgm:spPr/>
      <dgm:t>
        <a:bodyPr/>
        <a:lstStyle/>
        <a:p>
          <a:r>
            <a:rPr lang="ru-RU" dirty="0" smtClean="0">
              <a:latin typeface="Montserrat Medium" panose="00000600000000000000" pitchFamily="50" charset="-52"/>
            </a:rPr>
            <a:t>Военная лексика</a:t>
          </a:r>
          <a:endParaRPr lang="ru-RU" dirty="0">
            <a:latin typeface="Montserrat Medium" panose="00000600000000000000" pitchFamily="50" charset="-52"/>
          </a:endParaRPr>
        </a:p>
      </dgm:t>
    </dgm:pt>
    <dgm:pt modelId="{A6502B1F-82C5-4006-A28B-7F988854FD57}" type="parTrans" cxnId="{4ABA8351-B97D-4D1B-8272-7BB4675A3717}">
      <dgm:prSet/>
      <dgm:spPr/>
      <dgm:t>
        <a:bodyPr/>
        <a:lstStyle/>
        <a:p>
          <a:endParaRPr lang="ru-RU"/>
        </a:p>
      </dgm:t>
    </dgm:pt>
    <dgm:pt modelId="{6BF9C929-EFCF-493C-9AD8-FE5BEA98197A}" type="sibTrans" cxnId="{4ABA8351-B97D-4D1B-8272-7BB4675A3717}">
      <dgm:prSet/>
      <dgm:spPr/>
      <dgm:t>
        <a:bodyPr/>
        <a:lstStyle/>
        <a:p>
          <a:endParaRPr lang="ru-RU"/>
        </a:p>
      </dgm:t>
    </dgm:pt>
    <dgm:pt modelId="{FECDD5BF-5BD5-473E-A815-07B29722F2C6}">
      <dgm:prSet phldrT="[Текст]"/>
      <dgm:spPr/>
      <dgm:t>
        <a:bodyPr/>
        <a:lstStyle/>
        <a:p>
          <a:r>
            <a:rPr lang="ru-RU" dirty="0" smtClean="0">
              <a:latin typeface="Montserrat Medium" panose="00000600000000000000" pitchFamily="50" charset="-52"/>
            </a:rPr>
            <a:t>Устаревшие</a:t>
          </a:r>
          <a:endParaRPr lang="ru-RU" dirty="0">
            <a:latin typeface="Montserrat Medium" panose="00000600000000000000" pitchFamily="50" charset="-52"/>
          </a:endParaRPr>
        </a:p>
      </dgm:t>
    </dgm:pt>
    <dgm:pt modelId="{3678F233-118D-45A1-A7AC-D370C8598F60}" type="parTrans" cxnId="{A17183D6-59F6-4058-B935-0B121971801C}">
      <dgm:prSet/>
      <dgm:spPr>
        <a:ln>
          <a:solidFill>
            <a:srgbClr val="CAB394"/>
          </a:solidFill>
        </a:ln>
      </dgm:spPr>
      <dgm:t>
        <a:bodyPr/>
        <a:lstStyle/>
        <a:p>
          <a:endParaRPr lang="ru-RU"/>
        </a:p>
      </dgm:t>
    </dgm:pt>
    <dgm:pt modelId="{F6E101F0-9B7C-4FDE-BAE3-1D9425BFD381}" type="sibTrans" cxnId="{A17183D6-59F6-4058-B935-0B121971801C}">
      <dgm:prSet/>
      <dgm:spPr/>
      <dgm:t>
        <a:bodyPr/>
        <a:lstStyle/>
        <a:p>
          <a:endParaRPr lang="ru-RU"/>
        </a:p>
      </dgm:t>
    </dgm:pt>
    <dgm:pt modelId="{F9B1F7A4-FE2F-4B4C-9E49-20FF31818647}">
      <dgm:prSet phldrT="[Текст]"/>
      <dgm:spPr/>
      <dgm:t>
        <a:bodyPr/>
        <a:lstStyle/>
        <a:p>
          <a:r>
            <a:rPr lang="ru-RU" dirty="0" smtClean="0">
              <a:latin typeface="Montserrat Medium" panose="00000600000000000000" pitchFamily="50" charset="-52"/>
            </a:rPr>
            <a:t>Архаизмы</a:t>
          </a:r>
          <a:endParaRPr lang="ru-RU" dirty="0">
            <a:latin typeface="Montserrat Medium" panose="00000600000000000000" pitchFamily="50" charset="-52"/>
          </a:endParaRPr>
        </a:p>
      </dgm:t>
    </dgm:pt>
    <dgm:pt modelId="{0D8C8CAB-1693-4BB5-AA89-A2A06A9D0E1F}" type="parTrans" cxnId="{17A8708B-03E6-4C2F-8409-2617EA45D2F9}">
      <dgm:prSet/>
      <dgm:spPr>
        <a:ln>
          <a:solidFill>
            <a:srgbClr val="CAB394"/>
          </a:solidFill>
        </a:ln>
      </dgm:spPr>
      <dgm:t>
        <a:bodyPr/>
        <a:lstStyle/>
        <a:p>
          <a:endParaRPr lang="ru-RU"/>
        </a:p>
      </dgm:t>
    </dgm:pt>
    <dgm:pt modelId="{92D1C41F-AC8E-4F07-8B62-B1CD9A81DC9D}" type="sibTrans" cxnId="{17A8708B-03E6-4C2F-8409-2617EA45D2F9}">
      <dgm:prSet/>
      <dgm:spPr/>
      <dgm:t>
        <a:bodyPr/>
        <a:lstStyle/>
        <a:p>
          <a:endParaRPr lang="ru-RU"/>
        </a:p>
      </dgm:t>
    </dgm:pt>
    <dgm:pt modelId="{84140081-9A53-4F76-8E54-7C836B2F5FBE}">
      <dgm:prSet phldrT="[Текст]"/>
      <dgm:spPr/>
      <dgm:t>
        <a:bodyPr/>
        <a:lstStyle/>
        <a:p>
          <a:r>
            <a:rPr lang="ru-RU" dirty="0" smtClean="0">
              <a:latin typeface="Montserrat Medium" panose="00000600000000000000" pitchFamily="50" charset="-52"/>
            </a:rPr>
            <a:t>Историзмы</a:t>
          </a:r>
          <a:endParaRPr lang="ru-RU" dirty="0">
            <a:latin typeface="Montserrat Medium" panose="00000600000000000000" pitchFamily="50" charset="-52"/>
          </a:endParaRPr>
        </a:p>
      </dgm:t>
    </dgm:pt>
    <dgm:pt modelId="{EBFBD844-70DA-47BD-BDC1-88F0983161F9}" type="parTrans" cxnId="{FE3A51C6-6B9B-4617-8C6C-C2FFB3FC6624}">
      <dgm:prSet/>
      <dgm:spPr>
        <a:ln>
          <a:solidFill>
            <a:srgbClr val="CAB394"/>
          </a:solidFill>
        </a:ln>
      </dgm:spPr>
      <dgm:t>
        <a:bodyPr/>
        <a:lstStyle/>
        <a:p>
          <a:endParaRPr lang="ru-RU"/>
        </a:p>
      </dgm:t>
    </dgm:pt>
    <dgm:pt modelId="{ACF03A8B-EE83-462D-B606-1FA8E7D2CF78}" type="sibTrans" cxnId="{FE3A51C6-6B9B-4617-8C6C-C2FFB3FC6624}">
      <dgm:prSet/>
      <dgm:spPr/>
      <dgm:t>
        <a:bodyPr/>
        <a:lstStyle/>
        <a:p>
          <a:endParaRPr lang="ru-RU"/>
        </a:p>
      </dgm:t>
    </dgm:pt>
    <dgm:pt modelId="{DED606DD-7505-49B7-B25B-C84347842D3A}">
      <dgm:prSet phldrT="[Текст]"/>
      <dgm:spPr/>
      <dgm:t>
        <a:bodyPr/>
        <a:lstStyle/>
        <a:p>
          <a:r>
            <a:rPr lang="ru-RU" dirty="0" smtClean="0">
              <a:latin typeface="Montserrat Medium" panose="00000600000000000000" pitchFamily="50" charset="-52"/>
            </a:rPr>
            <a:t>Актуальные</a:t>
          </a:r>
          <a:endParaRPr lang="ru-RU" dirty="0">
            <a:latin typeface="Montserrat Medium" panose="00000600000000000000" pitchFamily="50" charset="-52"/>
          </a:endParaRPr>
        </a:p>
      </dgm:t>
    </dgm:pt>
    <dgm:pt modelId="{56C23858-95D9-45D9-AFC6-A17C5FB5B31F}" type="parTrans" cxnId="{2873D328-3519-4E10-A91C-068CDB4B6F1C}">
      <dgm:prSet/>
      <dgm:spPr>
        <a:ln>
          <a:solidFill>
            <a:srgbClr val="CAB394"/>
          </a:solidFill>
        </a:ln>
      </dgm:spPr>
      <dgm:t>
        <a:bodyPr/>
        <a:lstStyle/>
        <a:p>
          <a:endParaRPr lang="ru-RU"/>
        </a:p>
      </dgm:t>
    </dgm:pt>
    <dgm:pt modelId="{2BF8EC03-FEF6-42C0-AC45-20BE0CC77873}" type="sibTrans" cxnId="{2873D328-3519-4E10-A91C-068CDB4B6F1C}">
      <dgm:prSet/>
      <dgm:spPr/>
      <dgm:t>
        <a:bodyPr/>
        <a:lstStyle/>
        <a:p>
          <a:endParaRPr lang="ru-RU"/>
        </a:p>
      </dgm:t>
    </dgm:pt>
    <dgm:pt modelId="{3DE46622-F34B-4754-8F49-4E3EC87B151F}" type="pres">
      <dgm:prSet presAssocID="{C50B8125-2608-4530-BD99-7BD5EF691E1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3A46222-B159-4E2B-92EF-E57688840DDF}" type="pres">
      <dgm:prSet presAssocID="{9A9258EB-E654-4DCC-9CF2-32B5C4E7E5CD}" presName="hierRoot1" presStyleCnt="0"/>
      <dgm:spPr/>
    </dgm:pt>
    <dgm:pt modelId="{48876037-CF55-4272-A058-6951BCBE47FD}" type="pres">
      <dgm:prSet presAssocID="{9A9258EB-E654-4DCC-9CF2-32B5C4E7E5CD}" presName="composite" presStyleCnt="0"/>
      <dgm:spPr/>
    </dgm:pt>
    <dgm:pt modelId="{D2486DD5-0150-48DA-90E3-8C9C4C7ADF44}" type="pres">
      <dgm:prSet presAssocID="{9A9258EB-E654-4DCC-9CF2-32B5C4E7E5CD}" presName="image" presStyleLbl="node0" presStyleIdx="0" presStyleCnt="1" custLinFactNeighborX="8026" custLinFactNeighborY="3396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290733ED-4000-4A9C-AA77-96D4BF2B7957}" type="pres">
      <dgm:prSet presAssocID="{9A9258EB-E654-4DCC-9CF2-32B5C4E7E5CD}" presName="text" presStyleLbl="revTx" presStyleIdx="0" presStyleCnt="5" custScaleX="133740" custLinFactNeighborX="18184" custLinFactNeighborY="-18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1EF51D-8EC4-4DC6-BF84-8D5421E1BA3D}" type="pres">
      <dgm:prSet presAssocID="{9A9258EB-E654-4DCC-9CF2-32B5C4E7E5CD}" presName="hierChild2" presStyleCnt="0"/>
      <dgm:spPr/>
    </dgm:pt>
    <dgm:pt modelId="{1F9E35E3-CFBF-4204-832A-B278EAD70120}" type="pres">
      <dgm:prSet presAssocID="{3678F233-118D-45A1-A7AC-D370C8598F60}" presName="Name10" presStyleLbl="parChTrans1D2" presStyleIdx="0" presStyleCnt="2"/>
      <dgm:spPr/>
      <dgm:t>
        <a:bodyPr/>
        <a:lstStyle/>
        <a:p>
          <a:endParaRPr lang="ru-RU"/>
        </a:p>
      </dgm:t>
    </dgm:pt>
    <dgm:pt modelId="{FBA4F9DC-7AF2-4BB2-A524-44A696833C72}" type="pres">
      <dgm:prSet presAssocID="{FECDD5BF-5BD5-473E-A815-07B29722F2C6}" presName="hierRoot2" presStyleCnt="0"/>
      <dgm:spPr/>
    </dgm:pt>
    <dgm:pt modelId="{E187FAC1-4F46-4EF2-8747-9139DC187F93}" type="pres">
      <dgm:prSet presAssocID="{FECDD5BF-5BD5-473E-A815-07B29722F2C6}" presName="composite2" presStyleCnt="0"/>
      <dgm:spPr/>
    </dgm:pt>
    <dgm:pt modelId="{ABAAE2EA-4B27-4906-8DF0-042FB908DD47}" type="pres">
      <dgm:prSet presAssocID="{FECDD5BF-5BD5-473E-A815-07B29722F2C6}" presName="image2" presStyleLbl="node2" presStyleIdx="0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405B85CA-A83F-4DF3-A3CE-3B80220DB3E8}" type="pres">
      <dgm:prSet presAssocID="{FECDD5BF-5BD5-473E-A815-07B29722F2C6}" presName="text2" presStyleLbl="revTx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AEAC14-1AF2-43D4-9FD0-B40356EDA539}" type="pres">
      <dgm:prSet presAssocID="{FECDD5BF-5BD5-473E-A815-07B29722F2C6}" presName="hierChild3" presStyleCnt="0"/>
      <dgm:spPr/>
    </dgm:pt>
    <dgm:pt modelId="{AF9701E9-65D0-46DE-BB24-C4D716B65ACA}" type="pres">
      <dgm:prSet presAssocID="{0D8C8CAB-1693-4BB5-AA89-A2A06A9D0E1F}" presName="Name17" presStyleLbl="parChTrans1D3" presStyleIdx="0" presStyleCnt="2"/>
      <dgm:spPr/>
      <dgm:t>
        <a:bodyPr/>
        <a:lstStyle/>
        <a:p>
          <a:endParaRPr lang="ru-RU"/>
        </a:p>
      </dgm:t>
    </dgm:pt>
    <dgm:pt modelId="{EA88FD39-DF65-47B4-91D5-E05C5BA61B40}" type="pres">
      <dgm:prSet presAssocID="{F9B1F7A4-FE2F-4B4C-9E49-20FF31818647}" presName="hierRoot3" presStyleCnt="0"/>
      <dgm:spPr/>
    </dgm:pt>
    <dgm:pt modelId="{EC96889A-6544-4EC2-8048-61593B16E763}" type="pres">
      <dgm:prSet presAssocID="{F9B1F7A4-FE2F-4B4C-9E49-20FF31818647}" presName="composite3" presStyleCnt="0"/>
      <dgm:spPr/>
    </dgm:pt>
    <dgm:pt modelId="{64F631FB-9516-41FB-9577-6098F745D989}" type="pres">
      <dgm:prSet presAssocID="{F9B1F7A4-FE2F-4B4C-9E49-20FF31818647}" presName="image3" presStyleLbl="node3" presStyleIdx="0" presStyleCnt="2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352699D-0B37-4E5B-AEB5-611191EAC8B3}" type="pres">
      <dgm:prSet presAssocID="{F9B1F7A4-FE2F-4B4C-9E49-20FF31818647}" presName="text3" presStyleLbl="revTx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94362F-C2EF-4BF8-A203-EAED8EF699AB}" type="pres">
      <dgm:prSet presAssocID="{F9B1F7A4-FE2F-4B4C-9E49-20FF31818647}" presName="hierChild4" presStyleCnt="0"/>
      <dgm:spPr/>
    </dgm:pt>
    <dgm:pt modelId="{01C955D2-CB4A-4CAC-BCF8-22F5D13F370C}" type="pres">
      <dgm:prSet presAssocID="{EBFBD844-70DA-47BD-BDC1-88F0983161F9}" presName="Name17" presStyleLbl="parChTrans1D3" presStyleIdx="1" presStyleCnt="2"/>
      <dgm:spPr/>
      <dgm:t>
        <a:bodyPr/>
        <a:lstStyle/>
        <a:p>
          <a:endParaRPr lang="ru-RU"/>
        </a:p>
      </dgm:t>
    </dgm:pt>
    <dgm:pt modelId="{11B288B9-6BC5-4192-9E06-B3E2376AA81A}" type="pres">
      <dgm:prSet presAssocID="{84140081-9A53-4F76-8E54-7C836B2F5FBE}" presName="hierRoot3" presStyleCnt="0"/>
      <dgm:spPr/>
    </dgm:pt>
    <dgm:pt modelId="{12A682F4-86E1-4124-8201-26EDC7FEAE04}" type="pres">
      <dgm:prSet presAssocID="{84140081-9A53-4F76-8E54-7C836B2F5FBE}" presName="composite3" presStyleCnt="0"/>
      <dgm:spPr/>
    </dgm:pt>
    <dgm:pt modelId="{980384E1-A16F-41D8-83A9-913D0D0345F6}" type="pres">
      <dgm:prSet presAssocID="{84140081-9A53-4F76-8E54-7C836B2F5FBE}" presName="image3" presStyleLbl="node3" presStyleIdx="1" presStyleCnt="2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DDA43915-12E7-4D46-A0FD-1BF8DC716DA5}" type="pres">
      <dgm:prSet presAssocID="{84140081-9A53-4F76-8E54-7C836B2F5FBE}" presName="text3" presStyleLbl="revTx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7E5E0F-7076-4E70-B7AA-00B859971912}" type="pres">
      <dgm:prSet presAssocID="{84140081-9A53-4F76-8E54-7C836B2F5FBE}" presName="hierChild4" presStyleCnt="0"/>
      <dgm:spPr/>
    </dgm:pt>
    <dgm:pt modelId="{5B5F5520-ABF7-430B-B3D7-DF7800A24D8D}" type="pres">
      <dgm:prSet presAssocID="{56C23858-95D9-45D9-AFC6-A17C5FB5B31F}" presName="Name10" presStyleLbl="parChTrans1D2" presStyleIdx="1" presStyleCnt="2"/>
      <dgm:spPr/>
      <dgm:t>
        <a:bodyPr/>
        <a:lstStyle/>
        <a:p>
          <a:endParaRPr lang="ru-RU"/>
        </a:p>
      </dgm:t>
    </dgm:pt>
    <dgm:pt modelId="{0875D960-AFB8-4D17-B640-24D1E78D5187}" type="pres">
      <dgm:prSet presAssocID="{DED606DD-7505-49B7-B25B-C84347842D3A}" presName="hierRoot2" presStyleCnt="0"/>
      <dgm:spPr/>
    </dgm:pt>
    <dgm:pt modelId="{64F6FC20-A019-4C4D-8C0D-04927B425A18}" type="pres">
      <dgm:prSet presAssocID="{DED606DD-7505-49B7-B25B-C84347842D3A}" presName="composite2" presStyleCnt="0"/>
      <dgm:spPr/>
    </dgm:pt>
    <dgm:pt modelId="{11583C4D-1F59-4979-8C5C-A525B86B15BD}" type="pres">
      <dgm:prSet presAssocID="{DED606DD-7505-49B7-B25B-C84347842D3A}" presName="image2" presStyleLbl="node2" presStyleIdx="1" presStyleCnt="2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FC4E99CF-7A3F-49FA-B9D9-2F6B2147BB7D}" type="pres">
      <dgm:prSet presAssocID="{DED606DD-7505-49B7-B25B-C84347842D3A}" presName="text2" presStyleLbl="revTx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45816DC-5371-4F5D-B57A-8A2D05A2EDC7}" type="pres">
      <dgm:prSet presAssocID="{DED606DD-7505-49B7-B25B-C84347842D3A}" presName="hierChild3" presStyleCnt="0"/>
      <dgm:spPr/>
    </dgm:pt>
  </dgm:ptLst>
  <dgm:cxnLst>
    <dgm:cxn modelId="{44D67FA0-9E6D-4CE8-B479-6A51AF63E5D0}" type="presOf" srcId="{F9B1F7A4-FE2F-4B4C-9E49-20FF31818647}" destId="{3352699D-0B37-4E5B-AEB5-611191EAC8B3}" srcOrd="0" destOrd="0" presId="urn:microsoft.com/office/officeart/2009/layout/CirclePictureHierarchy"/>
    <dgm:cxn modelId="{0C67C987-1C60-4F28-B2A0-93E3DB5E4149}" type="presOf" srcId="{3678F233-118D-45A1-A7AC-D370C8598F60}" destId="{1F9E35E3-CFBF-4204-832A-B278EAD70120}" srcOrd="0" destOrd="0" presId="urn:microsoft.com/office/officeart/2009/layout/CirclePictureHierarchy"/>
    <dgm:cxn modelId="{C1C4D4A0-FA65-4F36-AD25-02C534A49802}" type="presOf" srcId="{9A9258EB-E654-4DCC-9CF2-32B5C4E7E5CD}" destId="{290733ED-4000-4A9C-AA77-96D4BF2B7957}" srcOrd="0" destOrd="0" presId="urn:microsoft.com/office/officeart/2009/layout/CirclePictureHierarchy"/>
    <dgm:cxn modelId="{4ABA8351-B97D-4D1B-8272-7BB4675A3717}" srcId="{C50B8125-2608-4530-BD99-7BD5EF691E1C}" destId="{9A9258EB-E654-4DCC-9CF2-32B5C4E7E5CD}" srcOrd="0" destOrd="0" parTransId="{A6502B1F-82C5-4006-A28B-7F988854FD57}" sibTransId="{6BF9C929-EFCF-493C-9AD8-FE5BEA98197A}"/>
    <dgm:cxn modelId="{17A8708B-03E6-4C2F-8409-2617EA45D2F9}" srcId="{FECDD5BF-5BD5-473E-A815-07B29722F2C6}" destId="{F9B1F7A4-FE2F-4B4C-9E49-20FF31818647}" srcOrd="0" destOrd="0" parTransId="{0D8C8CAB-1693-4BB5-AA89-A2A06A9D0E1F}" sibTransId="{92D1C41F-AC8E-4F07-8B62-B1CD9A81DC9D}"/>
    <dgm:cxn modelId="{2873D328-3519-4E10-A91C-068CDB4B6F1C}" srcId="{9A9258EB-E654-4DCC-9CF2-32B5C4E7E5CD}" destId="{DED606DD-7505-49B7-B25B-C84347842D3A}" srcOrd="1" destOrd="0" parTransId="{56C23858-95D9-45D9-AFC6-A17C5FB5B31F}" sibTransId="{2BF8EC03-FEF6-42C0-AC45-20BE0CC77873}"/>
    <dgm:cxn modelId="{CA3ED42F-0398-4C78-8A1F-E9A8AB3B0183}" type="presOf" srcId="{56C23858-95D9-45D9-AFC6-A17C5FB5B31F}" destId="{5B5F5520-ABF7-430B-B3D7-DF7800A24D8D}" srcOrd="0" destOrd="0" presId="urn:microsoft.com/office/officeart/2009/layout/CirclePictureHierarchy"/>
    <dgm:cxn modelId="{A17183D6-59F6-4058-B935-0B121971801C}" srcId="{9A9258EB-E654-4DCC-9CF2-32B5C4E7E5CD}" destId="{FECDD5BF-5BD5-473E-A815-07B29722F2C6}" srcOrd="0" destOrd="0" parTransId="{3678F233-118D-45A1-A7AC-D370C8598F60}" sibTransId="{F6E101F0-9B7C-4FDE-BAE3-1D9425BFD381}"/>
    <dgm:cxn modelId="{B0CCF118-12EC-4161-A043-7A82CD72C549}" type="presOf" srcId="{C50B8125-2608-4530-BD99-7BD5EF691E1C}" destId="{3DE46622-F34B-4754-8F49-4E3EC87B151F}" srcOrd="0" destOrd="0" presId="urn:microsoft.com/office/officeart/2009/layout/CirclePictureHierarchy"/>
    <dgm:cxn modelId="{DEEC6FE0-F2B6-4D69-884B-C205F05DF030}" type="presOf" srcId="{84140081-9A53-4F76-8E54-7C836B2F5FBE}" destId="{DDA43915-12E7-4D46-A0FD-1BF8DC716DA5}" srcOrd="0" destOrd="0" presId="urn:microsoft.com/office/officeart/2009/layout/CirclePictureHierarchy"/>
    <dgm:cxn modelId="{D7F98825-1F0C-4508-A4CB-D9620F58F0AD}" type="presOf" srcId="{DED606DD-7505-49B7-B25B-C84347842D3A}" destId="{FC4E99CF-7A3F-49FA-B9D9-2F6B2147BB7D}" srcOrd="0" destOrd="0" presId="urn:microsoft.com/office/officeart/2009/layout/CirclePictureHierarchy"/>
    <dgm:cxn modelId="{1F5FC552-8A2C-418E-9502-578BCCB07E35}" type="presOf" srcId="{EBFBD844-70DA-47BD-BDC1-88F0983161F9}" destId="{01C955D2-CB4A-4CAC-BCF8-22F5D13F370C}" srcOrd="0" destOrd="0" presId="urn:microsoft.com/office/officeart/2009/layout/CirclePictureHierarchy"/>
    <dgm:cxn modelId="{3687B956-7E71-4671-91C7-F330A4FFCE8C}" type="presOf" srcId="{FECDD5BF-5BD5-473E-A815-07B29722F2C6}" destId="{405B85CA-A83F-4DF3-A3CE-3B80220DB3E8}" srcOrd="0" destOrd="0" presId="urn:microsoft.com/office/officeart/2009/layout/CirclePictureHierarchy"/>
    <dgm:cxn modelId="{87826013-C01A-463C-AC19-37D74E69C4BC}" type="presOf" srcId="{0D8C8CAB-1693-4BB5-AA89-A2A06A9D0E1F}" destId="{AF9701E9-65D0-46DE-BB24-C4D716B65ACA}" srcOrd="0" destOrd="0" presId="urn:microsoft.com/office/officeart/2009/layout/CirclePictureHierarchy"/>
    <dgm:cxn modelId="{FE3A51C6-6B9B-4617-8C6C-C2FFB3FC6624}" srcId="{FECDD5BF-5BD5-473E-A815-07B29722F2C6}" destId="{84140081-9A53-4F76-8E54-7C836B2F5FBE}" srcOrd="1" destOrd="0" parTransId="{EBFBD844-70DA-47BD-BDC1-88F0983161F9}" sibTransId="{ACF03A8B-EE83-462D-B606-1FA8E7D2CF78}"/>
    <dgm:cxn modelId="{568FB058-3757-4E63-8564-0E845FFED057}" type="presParOf" srcId="{3DE46622-F34B-4754-8F49-4E3EC87B151F}" destId="{E3A46222-B159-4E2B-92EF-E57688840DDF}" srcOrd="0" destOrd="0" presId="urn:microsoft.com/office/officeart/2009/layout/CirclePictureHierarchy"/>
    <dgm:cxn modelId="{3D3BE0A4-6ED6-4D4D-81B2-56A41E653787}" type="presParOf" srcId="{E3A46222-B159-4E2B-92EF-E57688840DDF}" destId="{48876037-CF55-4272-A058-6951BCBE47FD}" srcOrd="0" destOrd="0" presId="urn:microsoft.com/office/officeart/2009/layout/CirclePictureHierarchy"/>
    <dgm:cxn modelId="{5EEE684B-5FE0-442B-A3DF-9E4B9F609BB0}" type="presParOf" srcId="{48876037-CF55-4272-A058-6951BCBE47FD}" destId="{D2486DD5-0150-48DA-90E3-8C9C4C7ADF44}" srcOrd="0" destOrd="0" presId="urn:microsoft.com/office/officeart/2009/layout/CirclePictureHierarchy"/>
    <dgm:cxn modelId="{C659874E-DDE2-427C-90E6-EFF73A9FB6F1}" type="presParOf" srcId="{48876037-CF55-4272-A058-6951BCBE47FD}" destId="{290733ED-4000-4A9C-AA77-96D4BF2B7957}" srcOrd="1" destOrd="0" presId="urn:microsoft.com/office/officeart/2009/layout/CirclePictureHierarchy"/>
    <dgm:cxn modelId="{6BBAD00A-D232-44B6-B768-9D02E9A58D8B}" type="presParOf" srcId="{E3A46222-B159-4E2B-92EF-E57688840DDF}" destId="{081EF51D-8EC4-4DC6-BF84-8D5421E1BA3D}" srcOrd="1" destOrd="0" presId="urn:microsoft.com/office/officeart/2009/layout/CirclePictureHierarchy"/>
    <dgm:cxn modelId="{DE88C469-0E02-4F12-A334-5797ADA4C1AE}" type="presParOf" srcId="{081EF51D-8EC4-4DC6-BF84-8D5421E1BA3D}" destId="{1F9E35E3-CFBF-4204-832A-B278EAD70120}" srcOrd="0" destOrd="0" presId="urn:microsoft.com/office/officeart/2009/layout/CirclePictureHierarchy"/>
    <dgm:cxn modelId="{93BEDB4F-9BA1-4F8F-A7FA-11AC8A19A3C0}" type="presParOf" srcId="{081EF51D-8EC4-4DC6-BF84-8D5421E1BA3D}" destId="{FBA4F9DC-7AF2-4BB2-A524-44A696833C72}" srcOrd="1" destOrd="0" presId="urn:microsoft.com/office/officeart/2009/layout/CirclePictureHierarchy"/>
    <dgm:cxn modelId="{9C24DE6E-D100-43DF-8639-17ED6CD7D23D}" type="presParOf" srcId="{FBA4F9DC-7AF2-4BB2-A524-44A696833C72}" destId="{E187FAC1-4F46-4EF2-8747-9139DC187F93}" srcOrd="0" destOrd="0" presId="urn:microsoft.com/office/officeart/2009/layout/CirclePictureHierarchy"/>
    <dgm:cxn modelId="{BC260372-D1E0-420F-8B78-E7332F876C86}" type="presParOf" srcId="{E187FAC1-4F46-4EF2-8747-9139DC187F93}" destId="{ABAAE2EA-4B27-4906-8DF0-042FB908DD47}" srcOrd="0" destOrd="0" presId="urn:microsoft.com/office/officeart/2009/layout/CirclePictureHierarchy"/>
    <dgm:cxn modelId="{40F28C74-DFC6-4ECD-9848-5D94DC2477AF}" type="presParOf" srcId="{E187FAC1-4F46-4EF2-8747-9139DC187F93}" destId="{405B85CA-A83F-4DF3-A3CE-3B80220DB3E8}" srcOrd="1" destOrd="0" presId="urn:microsoft.com/office/officeart/2009/layout/CirclePictureHierarchy"/>
    <dgm:cxn modelId="{70628C6A-4701-49DA-B0C9-B64DA0380189}" type="presParOf" srcId="{FBA4F9DC-7AF2-4BB2-A524-44A696833C72}" destId="{87AEAC14-1AF2-43D4-9FD0-B40356EDA539}" srcOrd="1" destOrd="0" presId="urn:microsoft.com/office/officeart/2009/layout/CirclePictureHierarchy"/>
    <dgm:cxn modelId="{958B5B1B-4CDB-4503-B98C-D959A13BEDA9}" type="presParOf" srcId="{87AEAC14-1AF2-43D4-9FD0-B40356EDA539}" destId="{AF9701E9-65D0-46DE-BB24-C4D716B65ACA}" srcOrd="0" destOrd="0" presId="urn:microsoft.com/office/officeart/2009/layout/CirclePictureHierarchy"/>
    <dgm:cxn modelId="{30B7C127-C6D0-4198-B4C8-0B56675DFC8C}" type="presParOf" srcId="{87AEAC14-1AF2-43D4-9FD0-B40356EDA539}" destId="{EA88FD39-DF65-47B4-91D5-E05C5BA61B40}" srcOrd="1" destOrd="0" presId="urn:microsoft.com/office/officeart/2009/layout/CirclePictureHierarchy"/>
    <dgm:cxn modelId="{24F168E9-CD70-4CE1-9B39-5EE1F7A179A5}" type="presParOf" srcId="{EA88FD39-DF65-47B4-91D5-E05C5BA61B40}" destId="{EC96889A-6544-4EC2-8048-61593B16E763}" srcOrd="0" destOrd="0" presId="urn:microsoft.com/office/officeart/2009/layout/CirclePictureHierarchy"/>
    <dgm:cxn modelId="{D4F2CCDF-FE2A-40CE-9882-B2D61E24B360}" type="presParOf" srcId="{EC96889A-6544-4EC2-8048-61593B16E763}" destId="{64F631FB-9516-41FB-9577-6098F745D989}" srcOrd="0" destOrd="0" presId="urn:microsoft.com/office/officeart/2009/layout/CirclePictureHierarchy"/>
    <dgm:cxn modelId="{CF41D5E2-D643-4C57-BB9D-FA6C1A88C66A}" type="presParOf" srcId="{EC96889A-6544-4EC2-8048-61593B16E763}" destId="{3352699D-0B37-4E5B-AEB5-611191EAC8B3}" srcOrd="1" destOrd="0" presId="urn:microsoft.com/office/officeart/2009/layout/CirclePictureHierarchy"/>
    <dgm:cxn modelId="{DB391BB2-206F-4EEF-BEFD-A6D528078B6A}" type="presParOf" srcId="{EA88FD39-DF65-47B4-91D5-E05C5BA61B40}" destId="{3194362F-C2EF-4BF8-A203-EAED8EF699AB}" srcOrd="1" destOrd="0" presId="urn:microsoft.com/office/officeart/2009/layout/CirclePictureHierarchy"/>
    <dgm:cxn modelId="{8DD9E697-8D07-4235-AFDE-92F24F38C141}" type="presParOf" srcId="{87AEAC14-1AF2-43D4-9FD0-B40356EDA539}" destId="{01C955D2-CB4A-4CAC-BCF8-22F5D13F370C}" srcOrd="2" destOrd="0" presId="urn:microsoft.com/office/officeart/2009/layout/CirclePictureHierarchy"/>
    <dgm:cxn modelId="{62857E39-D932-4F38-8610-11F2752D15D2}" type="presParOf" srcId="{87AEAC14-1AF2-43D4-9FD0-B40356EDA539}" destId="{11B288B9-6BC5-4192-9E06-B3E2376AA81A}" srcOrd="3" destOrd="0" presId="urn:microsoft.com/office/officeart/2009/layout/CirclePictureHierarchy"/>
    <dgm:cxn modelId="{33F30849-1F37-4662-9637-AB77A8BDED55}" type="presParOf" srcId="{11B288B9-6BC5-4192-9E06-B3E2376AA81A}" destId="{12A682F4-86E1-4124-8201-26EDC7FEAE04}" srcOrd="0" destOrd="0" presId="urn:microsoft.com/office/officeart/2009/layout/CirclePictureHierarchy"/>
    <dgm:cxn modelId="{6787DFA4-3839-4867-A36C-82EF16B5AC37}" type="presParOf" srcId="{12A682F4-86E1-4124-8201-26EDC7FEAE04}" destId="{980384E1-A16F-41D8-83A9-913D0D0345F6}" srcOrd="0" destOrd="0" presId="urn:microsoft.com/office/officeart/2009/layout/CirclePictureHierarchy"/>
    <dgm:cxn modelId="{A6CAB789-E502-49D2-9C97-E56D495B8527}" type="presParOf" srcId="{12A682F4-86E1-4124-8201-26EDC7FEAE04}" destId="{DDA43915-12E7-4D46-A0FD-1BF8DC716DA5}" srcOrd="1" destOrd="0" presId="urn:microsoft.com/office/officeart/2009/layout/CirclePictureHierarchy"/>
    <dgm:cxn modelId="{84133184-56DB-449E-AD15-FC8BDE962409}" type="presParOf" srcId="{11B288B9-6BC5-4192-9E06-B3E2376AA81A}" destId="{957E5E0F-7076-4E70-B7AA-00B859971912}" srcOrd="1" destOrd="0" presId="urn:microsoft.com/office/officeart/2009/layout/CirclePictureHierarchy"/>
    <dgm:cxn modelId="{450E8A0F-4AD0-4E0F-8C75-C0503BC24C02}" type="presParOf" srcId="{081EF51D-8EC4-4DC6-BF84-8D5421E1BA3D}" destId="{5B5F5520-ABF7-430B-B3D7-DF7800A24D8D}" srcOrd="2" destOrd="0" presId="urn:microsoft.com/office/officeart/2009/layout/CirclePictureHierarchy"/>
    <dgm:cxn modelId="{D527F701-A0D0-4240-940F-ED4FB189AC31}" type="presParOf" srcId="{081EF51D-8EC4-4DC6-BF84-8D5421E1BA3D}" destId="{0875D960-AFB8-4D17-B640-24D1E78D5187}" srcOrd="3" destOrd="0" presId="urn:microsoft.com/office/officeart/2009/layout/CirclePictureHierarchy"/>
    <dgm:cxn modelId="{E175A3BF-4D4F-4579-9109-1630840F33D4}" type="presParOf" srcId="{0875D960-AFB8-4D17-B640-24D1E78D5187}" destId="{64F6FC20-A019-4C4D-8C0D-04927B425A18}" srcOrd="0" destOrd="0" presId="urn:microsoft.com/office/officeart/2009/layout/CirclePictureHierarchy"/>
    <dgm:cxn modelId="{2AADBC79-1BAC-4840-8CE6-581A0EDD87E3}" type="presParOf" srcId="{64F6FC20-A019-4C4D-8C0D-04927B425A18}" destId="{11583C4D-1F59-4979-8C5C-A525B86B15BD}" srcOrd="0" destOrd="0" presId="urn:microsoft.com/office/officeart/2009/layout/CirclePictureHierarchy"/>
    <dgm:cxn modelId="{B23171EC-0B9F-4F97-8A0C-2138ED41232B}" type="presParOf" srcId="{64F6FC20-A019-4C4D-8C0D-04927B425A18}" destId="{FC4E99CF-7A3F-49FA-B9D9-2F6B2147BB7D}" srcOrd="1" destOrd="0" presId="urn:microsoft.com/office/officeart/2009/layout/CirclePictureHierarchy"/>
    <dgm:cxn modelId="{A713A1F3-9C5F-4F16-8061-8CF67C49A7D7}" type="presParOf" srcId="{0875D960-AFB8-4D17-B640-24D1E78D5187}" destId="{B45816DC-5371-4F5D-B57A-8A2D05A2EDC7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B06CB5C-C017-4A54-9EDA-7F8C79E334E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EDEAD2D-BEEF-4151-A2BD-A8FF14512B85}">
      <dgm:prSet phldrT="[Текст]"/>
      <dgm:spPr>
        <a:solidFill>
          <a:srgbClr val="7B4F55"/>
        </a:solidFill>
      </dgm:spPr>
      <dgm:t>
        <a:bodyPr/>
        <a:lstStyle/>
        <a:p>
          <a:r>
            <a:rPr lang="ru-RU" dirty="0" smtClean="0">
              <a:solidFill>
                <a:schemeClr val="bg1"/>
              </a:solidFill>
              <a:effectLst/>
              <a:latin typeface="Montserrat Medium" panose="00000600000000000000" pitchFamily="50" charset="-52"/>
              <a:ea typeface="Times New Roman" panose="02020603050405020304" pitchFamily="18" charset="0"/>
            </a:rPr>
            <a:t>авиация, автомат, пистолет, база, сержант</a:t>
          </a:r>
          <a:endParaRPr lang="ru-RU" dirty="0">
            <a:solidFill>
              <a:schemeClr val="bg1"/>
            </a:solidFill>
            <a:latin typeface="Montserrat Medium" panose="00000600000000000000" pitchFamily="50" charset="-52"/>
          </a:endParaRPr>
        </a:p>
      </dgm:t>
    </dgm:pt>
    <dgm:pt modelId="{A4421B8D-4522-4751-AEFF-6FC3331DEE82}" type="parTrans" cxnId="{DCDB48B5-486A-47E2-BB31-E5C862A598E8}">
      <dgm:prSet/>
      <dgm:spPr/>
      <dgm:t>
        <a:bodyPr/>
        <a:lstStyle/>
        <a:p>
          <a:endParaRPr lang="ru-RU"/>
        </a:p>
      </dgm:t>
    </dgm:pt>
    <dgm:pt modelId="{88EC8A58-8DE3-4C47-A8DE-EA2956D0ED8C}" type="sibTrans" cxnId="{DCDB48B5-486A-47E2-BB31-E5C862A598E8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/>
        </a:p>
      </dgm:t>
    </dgm:pt>
    <dgm:pt modelId="{C9F18DB7-31E3-4959-B81E-17B24C5F4D9C}">
      <dgm:prSet phldrT="[Текст]"/>
      <dgm:spPr>
        <a:solidFill>
          <a:srgbClr val="1B1B35"/>
        </a:solidFill>
      </dgm:spPr>
      <dgm:t>
        <a:bodyPr/>
        <a:lstStyle/>
        <a:p>
          <a:r>
            <a:rPr lang="ru-RU" dirty="0" smtClean="0">
              <a:solidFill>
                <a:schemeClr val="bg1"/>
              </a:solidFill>
              <a:effectLst/>
              <a:latin typeface="Montserrat Medium" panose="00000600000000000000" pitchFamily="50" charset="-52"/>
              <a:ea typeface="Times New Roman" panose="02020603050405020304" pitchFamily="18" charset="0"/>
            </a:rPr>
            <a:t>майор, лейтенант, амуниция, гарнизон, </a:t>
          </a:r>
          <a:r>
            <a:rPr lang="ru-RU" dirty="0" err="1" smtClean="0">
              <a:solidFill>
                <a:schemeClr val="bg1"/>
              </a:solidFill>
              <a:effectLst/>
              <a:latin typeface="Montserrat Medium" panose="00000600000000000000" pitchFamily="50" charset="-52"/>
              <a:ea typeface="Times New Roman" panose="02020603050405020304" pitchFamily="18" charset="0"/>
            </a:rPr>
            <a:t>револьер</a:t>
          </a:r>
          <a:endParaRPr lang="ru-RU" dirty="0">
            <a:solidFill>
              <a:schemeClr val="bg1"/>
            </a:solidFill>
            <a:latin typeface="Montserrat Medium" panose="00000600000000000000" pitchFamily="50" charset="-52"/>
          </a:endParaRPr>
        </a:p>
      </dgm:t>
    </dgm:pt>
    <dgm:pt modelId="{0F1F561D-F051-45FE-A7DF-EC96CD7DECB8}" type="parTrans" cxnId="{360E6E35-3B04-425B-BD1A-A6228847FF81}">
      <dgm:prSet/>
      <dgm:spPr/>
      <dgm:t>
        <a:bodyPr/>
        <a:lstStyle/>
        <a:p>
          <a:endParaRPr lang="ru-RU"/>
        </a:p>
      </dgm:t>
    </dgm:pt>
    <dgm:pt modelId="{9ED0F832-A80C-4704-B000-A06968D3227F}" type="sibTrans" cxnId="{360E6E35-3B04-425B-BD1A-A6228847FF81}">
      <dgm:prSet/>
      <dgm:spPr/>
      <dgm:t>
        <a:bodyPr/>
        <a:lstStyle/>
        <a:p>
          <a:endParaRPr lang="ru-RU"/>
        </a:p>
      </dgm:t>
    </dgm:pt>
    <dgm:pt modelId="{A1C422BB-B47B-48D0-B069-279B9E7F9F35}">
      <dgm:prSet phldrT="[Текст]"/>
      <dgm:spPr>
        <a:solidFill>
          <a:srgbClr val="9C6464"/>
        </a:solidFill>
      </dgm:spPr>
      <dgm:t>
        <a:bodyPr/>
        <a:lstStyle/>
        <a:p>
          <a:r>
            <a:rPr lang="ru-RU" dirty="0" smtClean="0">
              <a:solidFill>
                <a:schemeClr val="bg1"/>
              </a:solidFill>
              <a:effectLst/>
              <a:latin typeface="Montserrat Medium" panose="00000600000000000000" pitchFamily="50" charset="-52"/>
              <a:ea typeface="Times New Roman" panose="02020603050405020304" pitchFamily="18" charset="0"/>
            </a:rPr>
            <a:t>шинель, гаубица, китель, -</a:t>
          </a:r>
          <a:r>
            <a:rPr lang="ru-RU" dirty="0" err="1" smtClean="0">
              <a:solidFill>
                <a:schemeClr val="bg1"/>
              </a:solidFill>
              <a:effectLst/>
              <a:latin typeface="Montserrat Medium" panose="00000600000000000000" pitchFamily="50" charset="-52"/>
              <a:ea typeface="Times New Roman" panose="02020603050405020304" pitchFamily="18" charset="0"/>
            </a:rPr>
            <a:t>обер</a:t>
          </a:r>
          <a:r>
            <a:rPr lang="ru-RU" dirty="0" smtClean="0">
              <a:solidFill>
                <a:schemeClr val="bg1"/>
              </a:solidFill>
              <a:effectLst/>
              <a:latin typeface="Montserrat Medium" panose="00000600000000000000" pitchFamily="50" charset="-52"/>
              <a:ea typeface="Times New Roman" panose="02020603050405020304" pitchFamily="18" charset="0"/>
            </a:rPr>
            <a:t>-, штаб, юнкер, блиндаж, бруствер</a:t>
          </a:r>
          <a:endParaRPr lang="ru-RU" dirty="0">
            <a:solidFill>
              <a:schemeClr val="bg1"/>
            </a:solidFill>
            <a:latin typeface="Montserrat Medium" panose="00000600000000000000" pitchFamily="50" charset="-52"/>
          </a:endParaRPr>
        </a:p>
      </dgm:t>
    </dgm:pt>
    <dgm:pt modelId="{087AF384-B5BE-44E5-8662-229CE60858DF}" type="parTrans" cxnId="{DF54D0CB-FE23-491C-BA96-B2C20560B2CD}">
      <dgm:prSet/>
      <dgm:spPr/>
      <dgm:t>
        <a:bodyPr/>
        <a:lstStyle/>
        <a:p>
          <a:endParaRPr lang="ru-RU"/>
        </a:p>
      </dgm:t>
    </dgm:pt>
    <dgm:pt modelId="{5CC09970-8010-4C59-83E4-DB6C794ACD1C}" type="sibTrans" cxnId="{DF54D0CB-FE23-491C-BA96-B2C20560B2CD}">
      <dgm:prSet/>
      <dgm:spPr/>
      <dgm:t>
        <a:bodyPr/>
        <a:lstStyle/>
        <a:p>
          <a:endParaRPr lang="ru-RU"/>
        </a:p>
      </dgm:t>
    </dgm:pt>
    <dgm:pt modelId="{EF7183A2-3C65-4B64-A6D5-420F4300D8CA}">
      <dgm:prSet/>
      <dgm:spPr>
        <a:solidFill>
          <a:srgbClr val="6A5D6C"/>
        </a:solidFill>
      </dgm:spPr>
      <dgm:t>
        <a:bodyPr/>
        <a:lstStyle/>
        <a:p>
          <a:r>
            <a:rPr lang="ru-RU" dirty="0" smtClean="0">
              <a:solidFill>
                <a:schemeClr val="bg1"/>
              </a:solidFill>
              <a:effectLst/>
              <a:latin typeface="Montserrat Medium" panose="00000600000000000000" pitchFamily="50" charset="-52"/>
              <a:ea typeface="Times New Roman" panose="02020603050405020304" pitchFamily="18" charset="0"/>
            </a:rPr>
            <a:t>нары, драка, сволочь</a:t>
          </a:r>
          <a:endParaRPr lang="ru-RU" dirty="0">
            <a:solidFill>
              <a:schemeClr val="bg1"/>
            </a:solidFill>
            <a:latin typeface="Montserrat Medium" panose="00000600000000000000" pitchFamily="50" charset="-52"/>
          </a:endParaRPr>
        </a:p>
      </dgm:t>
    </dgm:pt>
    <dgm:pt modelId="{15FEC6A4-FD17-4ECF-88BE-C26FC11B6400}" type="parTrans" cxnId="{E05B69C1-B38A-4F83-9B2D-AA50B91E035E}">
      <dgm:prSet/>
      <dgm:spPr/>
      <dgm:t>
        <a:bodyPr/>
        <a:lstStyle/>
        <a:p>
          <a:endParaRPr lang="ru-RU"/>
        </a:p>
      </dgm:t>
    </dgm:pt>
    <dgm:pt modelId="{381B0748-03B7-4046-A1E8-E972A717D1B0}" type="sibTrans" cxnId="{E05B69C1-B38A-4F83-9B2D-AA50B91E035E}">
      <dgm:prSet/>
      <dgm:spPr/>
      <dgm:t>
        <a:bodyPr/>
        <a:lstStyle/>
        <a:p>
          <a:endParaRPr lang="ru-RU"/>
        </a:p>
      </dgm:t>
    </dgm:pt>
    <dgm:pt modelId="{2D996973-1220-4878-AAD1-01B322409114}" type="pres">
      <dgm:prSet presAssocID="{2B06CB5C-C017-4A54-9EDA-7F8C79E334E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A36AB14F-B672-4539-AD0E-15809EBDE95B}" type="pres">
      <dgm:prSet presAssocID="{2B06CB5C-C017-4A54-9EDA-7F8C79E334E3}" presName="Name1" presStyleCnt="0"/>
      <dgm:spPr/>
    </dgm:pt>
    <dgm:pt modelId="{05868021-D240-4848-9912-641E88A7FF2D}" type="pres">
      <dgm:prSet presAssocID="{2B06CB5C-C017-4A54-9EDA-7F8C79E334E3}" presName="cycle" presStyleCnt="0"/>
      <dgm:spPr/>
    </dgm:pt>
    <dgm:pt modelId="{C1FDD5FD-9992-4A11-8E2A-0C48648AFAEF}" type="pres">
      <dgm:prSet presAssocID="{2B06CB5C-C017-4A54-9EDA-7F8C79E334E3}" presName="srcNode" presStyleLbl="node1" presStyleIdx="0" presStyleCnt="4"/>
      <dgm:spPr/>
    </dgm:pt>
    <dgm:pt modelId="{6F6114D9-2375-4498-AAB8-A4F4FD9F0212}" type="pres">
      <dgm:prSet presAssocID="{2B06CB5C-C017-4A54-9EDA-7F8C79E334E3}" presName="conn" presStyleLbl="parChTrans1D2" presStyleIdx="0" presStyleCnt="1"/>
      <dgm:spPr/>
      <dgm:t>
        <a:bodyPr/>
        <a:lstStyle/>
        <a:p>
          <a:endParaRPr lang="ru-RU"/>
        </a:p>
      </dgm:t>
    </dgm:pt>
    <dgm:pt modelId="{1D6A2882-32EC-4981-A126-D901DC52BFE5}" type="pres">
      <dgm:prSet presAssocID="{2B06CB5C-C017-4A54-9EDA-7F8C79E334E3}" presName="extraNode" presStyleLbl="node1" presStyleIdx="0" presStyleCnt="4"/>
      <dgm:spPr/>
    </dgm:pt>
    <dgm:pt modelId="{97D2213D-B94C-4E40-885F-58D4F534D4B0}" type="pres">
      <dgm:prSet presAssocID="{2B06CB5C-C017-4A54-9EDA-7F8C79E334E3}" presName="dstNode" presStyleLbl="node1" presStyleIdx="0" presStyleCnt="4"/>
      <dgm:spPr/>
    </dgm:pt>
    <dgm:pt modelId="{FAA44CFC-1CA9-4A88-ABC6-98808F1964F4}" type="pres">
      <dgm:prSet presAssocID="{0EDEAD2D-BEEF-4151-A2BD-A8FF14512B85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CB9806-291F-496F-A99D-3529E3750C17}" type="pres">
      <dgm:prSet presAssocID="{0EDEAD2D-BEEF-4151-A2BD-A8FF14512B85}" presName="accent_1" presStyleCnt="0"/>
      <dgm:spPr/>
    </dgm:pt>
    <dgm:pt modelId="{1EBFA7F8-F094-494F-A5B2-A5E3FF71E61F}" type="pres">
      <dgm:prSet presAssocID="{0EDEAD2D-BEEF-4151-A2BD-A8FF14512B85}" presName="accentRepeatNode" presStyleLbl="solidFgAcc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409E520-BFBF-4CCA-89C4-80F621971016}" type="pres">
      <dgm:prSet presAssocID="{C9F18DB7-31E3-4959-B81E-17B24C5F4D9C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6369C5-2765-4979-8608-D987B767FEED}" type="pres">
      <dgm:prSet presAssocID="{C9F18DB7-31E3-4959-B81E-17B24C5F4D9C}" presName="accent_2" presStyleCnt="0"/>
      <dgm:spPr/>
    </dgm:pt>
    <dgm:pt modelId="{D77FB36F-8A87-4350-9E54-D45F088D4976}" type="pres">
      <dgm:prSet presAssocID="{C9F18DB7-31E3-4959-B81E-17B24C5F4D9C}" presName="accentRepeatNode" presStyleLbl="solidFgAcc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6E6D7E0F-F3D9-4DEA-9ED7-63C20522E3BA}" type="pres">
      <dgm:prSet presAssocID="{A1C422BB-B47B-48D0-B069-279B9E7F9F35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3C08FE-2DD8-4240-9A6F-139D36A23C7C}" type="pres">
      <dgm:prSet presAssocID="{A1C422BB-B47B-48D0-B069-279B9E7F9F35}" presName="accent_3" presStyleCnt="0"/>
      <dgm:spPr/>
    </dgm:pt>
    <dgm:pt modelId="{F5994A76-89B1-4DF6-B694-E2AC79C4B68B}" type="pres">
      <dgm:prSet presAssocID="{A1C422BB-B47B-48D0-B069-279B9E7F9F35}" presName="accentRepeatNode" presStyleLbl="solidFgAcc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48702B1B-A4DB-49AA-AA6A-007DA146FCD8}" type="pres">
      <dgm:prSet presAssocID="{EF7183A2-3C65-4B64-A6D5-420F4300D8CA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6F71BF-B179-426A-9F5F-A9F9D9EA3F0D}" type="pres">
      <dgm:prSet presAssocID="{EF7183A2-3C65-4B64-A6D5-420F4300D8CA}" presName="accent_4" presStyleCnt="0"/>
      <dgm:spPr/>
    </dgm:pt>
    <dgm:pt modelId="{001A4CCE-D2AD-4547-9E7A-A85A9DB9C1B7}" type="pres">
      <dgm:prSet presAssocID="{EF7183A2-3C65-4B64-A6D5-420F4300D8CA}" presName="accentRepeatNode" presStyleLbl="solidFgAcc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6A3EAA17-DCCB-450E-9B43-C1A159AA192D}" type="presOf" srcId="{0EDEAD2D-BEEF-4151-A2BD-A8FF14512B85}" destId="{FAA44CFC-1CA9-4A88-ABC6-98808F1964F4}" srcOrd="0" destOrd="0" presId="urn:microsoft.com/office/officeart/2008/layout/VerticalCurvedList"/>
    <dgm:cxn modelId="{4C8B5176-9321-4AA5-B38F-77F5FA9F3B17}" type="presOf" srcId="{EF7183A2-3C65-4B64-A6D5-420F4300D8CA}" destId="{48702B1B-A4DB-49AA-AA6A-007DA146FCD8}" srcOrd="0" destOrd="0" presId="urn:microsoft.com/office/officeart/2008/layout/VerticalCurvedList"/>
    <dgm:cxn modelId="{AE35FB1B-E363-40C7-92F2-081FF321AF3F}" type="presOf" srcId="{C9F18DB7-31E3-4959-B81E-17B24C5F4D9C}" destId="{6409E520-BFBF-4CCA-89C4-80F621971016}" srcOrd="0" destOrd="0" presId="urn:microsoft.com/office/officeart/2008/layout/VerticalCurvedList"/>
    <dgm:cxn modelId="{DF54D0CB-FE23-491C-BA96-B2C20560B2CD}" srcId="{2B06CB5C-C017-4A54-9EDA-7F8C79E334E3}" destId="{A1C422BB-B47B-48D0-B069-279B9E7F9F35}" srcOrd="2" destOrd="0" parTransId="{087AF384-B5BE-44E5-8662-229CE60858DF}" sibTransId="{5CC09970-8010-4C59-83E4-DB6C794ACD1C}"/>
    <dgm:cxn modelId="{58B4A0D9-BE65-44FC-BBE7-8309C59D5AE3}" type="presOf" srcId="{A1C422BB-B47B-48D0-B069-279B9E7F9F35}" destId="{6E6D7E0F-F3D9-4DEA-9ED7-63C20522E3BA}" srcOrd="0" destOrd="0" presId="urn:microsoft.com/office/officeart/2008/layout/VerticalCurvedList"/>
    <dgm:cxn modelId="{ABC68FE8-EA7F-4102-8C6F-7FA6AEB29D3A}" type="presOf" srcId="{2B06CB5C-C017-4A54-9EDA-7F8C79E334E3}" destId="{2D996973-1220-4878-AAD1-01B322409114}" srcOrd="0" destOrd="0" presId="urn:microsoft.com/office/officeart/2008/layout/VerticalCurvedList"/>
    <dgm:cxn modelId="{CA373EC5-FB4C-4C00-90EC-026F2E296DAA}" type="presOf" srcId="{88EC8A58-8DE3-4C47-A8DE-EA2956D0ED8C}" destId="{6F6114D9-2375-4498-AAB8-A4F4FD9F0212}" srcOrd="0" destOrd="0" presId="urn:microsoft.com/office/officeart/2008/layout/VerticalCurvedList"/>
    <dgm:cxn modelId="{E05B69C1-B38A-4F83-9B2D-AA50B91E035E}" srcId="{2B06CB5C-C017-4A54-9EDA-7F8C79E334E3}" destId="{EF7183A2-3C65-4B64-A6D5-420F4300D8CA}" srcOrd="3" destOrd="0" parTransId="{15FEC6A4-FD17-4ECF-88BE-C26FC11B6400}" sibTransId="{381B0748-03B7-4046-A1E8-E972A717D1B0}"/>
    <dgm:cxn modelId="{DCDB48B5-486A-47E2-BB31-E5C862A598E8}" srcId="{2B06CB5C-C017-4A54-9EDA-7F8C79E334E3}" destId="{0EDEAD2D-BEEF-4151-A2BD-A8FF14512B85}" srcOrd="0" destOrd="0" parTransId="{A4421B8D-4522-4751-AEFF-6FC3331DEE82}" sibTransId="{88EC8A58-8DE3-4C47-A8DE-EA2956D0ED8C}"/>
    <dgm:cxn modelId="{360E6E35-3B04-425B-BD1A-A6228847FF81}" srcId="{2B06CB5C-C017-4A54-9EDA-7F8C79E334E3}" destId="{C9F18DB7-31E3-4959-B81E-17B24C5F4D9C}" srcOrd="1" destOrd="0" parTransId="{0F1F561D-F051-45FE-A7DF-EC96CD7DECB8}" sibTransId="{9ED0F832-A80C-4704-B000-A06968D3227F}"/>
    <dgm:cxn modelId="{66F9E165-6A97-4882-BF8F-9BF4D571BD8A}" type="presParOf" srcId="{2D996973-1220-4878-AAD1-01B322409114}" destId="{A36AB14F-B672-4539-AD0E-15809EBDE95B}" srcOrd="0" destOrd="0" presId="urn:microsoft.com/office/officeart/2008/layout/VerticalCurvedList"/>
    <dgm:cxn modelId="{8FC017C9-66FC-4D20-9C74-505E7EBBE057}" type="presParOf" srcId="{A36AB14F-B672-4539-AD0E-15809EBDE95B}" destId="{05868021-D240-4848-9912-641E88A7FF2D}" srcOrd="0" destOrd="0" presId="urn:microsoft.com/office/officeart/2008/layout/VerticalCurvedList"/>
    <dgm:cxn modelId="{E39065F2-58F3-41D1-B040-A2E26481A124}" type="presParOf" srcId="{05868021-D240-4848-9912-641E88A7FF2D}" destId="{C1FDD5FD-9992-4A11-8E2A-0C48648AFAEF}" srcOrd="0" destOrd="0" presId="urn:microsoft.com/office/officeart/2008/layout/VerticalCurvedList"/>
    <dgm:cxn modelId="{48CA4C77-6743-41AD-9792-02D2B7C5A535}" type="presParOf" srcId="{05868021-D240-4848-9912-641E88A7FF2D}" destId="{6F6114D9-2375-4498-AAB8-A4F4FD9F0212}" srcOrd="1" destOrd="0" presId="urn:microsoft.com/office/officeart/2008/layout/VerticalCurvedList"/>
    <dgm:cxn modelId="{6582CFF1-4139-4EEC-9E32-03622B9D00EC}" type="presParOf" srcId="{05868021-D240-4848-9912-641E88A7FF2D}" destId="{1D6A2882-32EC-4981-A126-D901DC52BFE5}" srcOrd="2" destOrd="0" presId="urn:microsoft.com/office/officeart/2008/layout/VerticalCurvedList"/>
    <dgm:cxn modelId="{BE527756-CF0E-43A1-AEEB-FAFB64501CF0}" type="presParOf" srcId="{05868021-D240-4848-9912-641E88A7FF2D}" destId="{97D2213D-B94C-4E40-885F-58D4F534D4B0}" srcOrd="3" destOrd="0" presId="urn:microsoft.com/office/officeart/2008/layout/VerticalCurvedList"/>
    <dgm:cxn modelId="{70E1C3B1-DCE0-448D-B36E-9C22BAABAE83}" type="presParOf" srcId="{A36AB14F-B672-4539-AD0E-15809EBDE95B}" destId="{FAA44CFC-1CA9-4A88-ABC6-98808F1964F4}" srcOrd="1" destOrd="0" presId="urn:microsoft.com/office/officeart/2008/layout/VerticalCurvedList"/>
    <dgm:cxn modelId="{AA1E236C-0BC9-402D-9924-5B79A66C1EAB}" type="presParOf" srcId="{A36AB14F-B672-4539-AD0E-15809EBDE95B}" destId="{36CB9806-291F-496F-A99D-3529E3750C17}" srcOrd="2" destOrd="0" presId="urn:microsoft.com/office/officeart/2008/layout/VerticalCurvedList"/>
    <dgm:cxn modelId="{4FAE280F-33BA-4B0D-AD4D-8985DBF4FC6F}" type="presParOf" srcId="{36CB9806-291F-496F-A99D-3529E3750C17}" destId="{1EBFA7F8-F094-494F-A5B2-A5E3FF71E61F}" srcOrd="0" destOrd="0" presId="urn:microsoft.com/office/officeart/2008/layout/VerticalCurvedList"/>
    <dgm:cxn modelId="{B1AA2199-B754-44C3-85F2-092C981B1FEF}" type="presParOf" srcId="{A36AB14F-B672-4539-AD0E-15809EBDE95B}" destId="{6409E520-BFBF-4CCA-89C4-80F621971016}" srcOrd="3" destOrd="0" presId="urn:microsoft.com/office/officeart/2008/layout/VerticalCurvedList"/>
    <dgm:cxn modelId="{17CA78B3-7C23-485C-9D54-54EE57D30225}" type="presParOf" srcId="{A36AB14F-B672-4539-AD0E-15809EBDE95B}" destId="{F96369C5-2765-4979-8608-D987B767FEED}" srcOrd="4" destOrd="0" presId="urn:microsoft.com/office/officeart/2008/layout/VerticalCurvedList"/>
    <dgm:cxn modelId="{57EBEBB1-F669-45BC-817B-7767DB6F2674}" type="presParOf" srcId="{F96369C5-2765-4979-8608-D987B767FEED}" destId="{D77FB36F-8A87-4350-9E54-D45F088D4976}" srcOrd="0" destOrd="0" presId="urn:microsoft.com/office/officeart/2008/layout/VerticalCurvedList"/>
    <dgm:cxn modelId="{0E13608C-5356-41F8-9B54-0CF1AA95A77C}" type="presParOf" srcId="{A36AB14F-B672-4539-AD0E-15809EBDE95B}" destId="{6E6D7E0F-F3D9-4DEA-9ED7-63C20522E3BA}" srcOrd="5" destOrd="0" presId="urn:microsoft.com/office/officeart/2008/layout/VerticalCurvedList"/>
    <dgm:cxn modelId="{35B96315-1A2F-4C04-8E26-E5D15E17D376}" type="presParOf" srcId="{A36AB14F-B672-4539-AD0E-15809EBDE95B}" destId="{9A3C08FE-2DD8-4240-9A6F-139D36A23C7C}" srcOrd="6" destOrd="0" presId="urn:microsoft.com/office/officeart/2008/layout/VerticalCurvedList"/>
    <dgm:cxn modelId="{68793A06-3F7C-4FED-B496-4A4EF5223FD3}" type="presParOf" srcId="{9A3C08FE-2DD8-4240-9A6F-139D36A23C7C}" destId="{F5994A76-89B1-4DF6-B694-E2AC79C4B68B}" srcOrd="0" destOrd="0" presId="urn:microsoft.com/office/officeart/2008/layout/VerticalCurvedList"/>
    <dgm:cxn modelId="{48CFDD18-CAB3-425E-A24C-A7C394E78CAA}" type="presParOf" srcId="{A36AB14F-B672-4539-AD0E-15809EBDE95B}" destId="{48702B1B-A4DB-49AA-AA6A-007DA146FCD8}" srcOrd="7" destOrd="0" presId="urn:microsoft.com/office/officeart/2008/layout/VerticalCurvedList"/>
    <dgm:cxn modelId="{777550D5-EA7B-4BB8-8541-E1A6A99FB501}" type="presParOf" srcId="{A36AB14F-B672-4539-AD0E-15809EBDE95B}" destId="{876F71BF-B179-426A-9F5F-A9F9D9EA3F0D}" srcOrd="8" destOrd="0" presId="urn:microsoft.com/office/officeart/2008/layout/VerticalCurvedList"/>
    <dgm:cxn modelId="{1C444062-3D8C-4815-966C-8D3A3F4FCD0C}" type="presParOf" srcId="{876F71BF-B179-426A-9F5F-A9F9D9EA3F0D}" destId="{001A4CCE-D2AD-4547-9E7A-A85A9DB9C1B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7CCC72B-E885-444A-A677-067131828390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C46A85B-52BE-4B79-8321-CCA7AF497E35}">
      <dgm:prSet/>
      <dgm:spPr/>
      <dgm:t>
        <a:bodyPr/>
        <a:lstStyle/>
        <a:p>
          <a:endParaRPr lang="ru-RU"/>
        </a:p>
      </dgm:t>
    </dgm:pt>
    <dgm:pt modelId="{4EBD5EFD-9353-4C6E-AF72-5C7410F4811A}" type="parTrans" cxnId="{10AF2EFA-0459-4A7D-9EEB-E926FF78C3A3}">
      <dgm:prSet/>
      <dgm:spPr/>
      <dgm:t>
        <a:bodyPr/>
        <a:lstStyle/>
        <a:p>
          <a:endParaRPr lang="ru-RU"/>
        </a:p>
      </dgm:t>
    </dgm:pt>
    <dgm:pt modelId="{1E971FAA-AE1F-41C3-B983-16B4F7DF01BA}" type="sibTrans" cxnId="{10AF2EFA-0459-4A7D-9EEB-E926FF78C3A3}">
      <dgm:prSet/>
      <dgm:spPr>
        <a:solidFill>
          <a:srgbClr val="1B1B35"/>
        </a:solidFill>
      </dgm:spPr>
      <dgm:t>
        <a:bodyPr/>
        <a:lstStyle/>
        <a:p>
          <a:endParaRPr lang="ru-RU"/>
        </a:p>
      </dgm:t>
    </dgm:pt>
    <dgm:pt modelId="{F772F2D7-0710-4A25-BCA1-4D36672FE04E}">
      <dgm:prSet phldrT="[Текст]" phldr="1"/>
      <dgm:spPr/>
      <dgm:t>
        <a:bodyPr/>
        <a:lstStyle/>
        <a:p>
          <a:endParaRPr lang="ru-RU" dirty="0"/>
        </a:p>
      </dgm:t>
    </dgm:pt>
    <dgm:pt modelId="{D764616F-5D12-4AD0-9437-0A6F0912F273}" type="parTrans" cxnId="{ADB53471-25F5-4897-8F12-8EB75713E356}">
      <dgm:prSet/>
      <dgm:spPr/>
      <dgm:t>
        <a:bodyPr/>
        <a:lstStyle/>
        <a:p>
          <a:endParaRPr lang="ru-RU"/>
        </a:p>
      </dgm:t>
    </dgm:pt>
    <dgm:pt modelId="{739E7DF0-9980-4C44-8A99-B9F0C99E2354}" type="sibTrans" cxnId="{ADB53471-25F5-4897-8F12-8EB75713E356}">
      <dgm:prSet/>
      <dgm:spPr>
        <a:solidFill>
          <a:srgbClr val="CAB394"/>
        </a:solidFill>
      </dgm:spPr>
      <dgm:t>
        <a:bodyPr/>
        <a:lstStyle/>
        <a:p>
          <a:endParaRPr lang="ru-RU"/>
        </a:p>
      </dgm:t>
    </dgm:pt>
    <dgm:pt modelId="{2BFBDCE1-4B13-44B8-84C0-BCC7FD0F1639}">
      <dgm:prSet phldrT="[Текст]" phldr="1"/>
      <dgm:spPr/>
      <dgm:t>
        <a:bodyPr/>
        <a:lstStyle/>
        <a:p>
          <a:endParaRPr lang="ru-RU" dirty="0"/>
        </a:p>
      </dgm:t>
    </dgm:pt>
    <dgm:pt modelId="{3E78F0F9-8A20-4CC4-9BCB-54C0526FD128}" type="parTrans" cxnId="{50A13730-5F85-4D76-B27C-14C98C6A75E8}">
      <dgm:prSet/>
      <dgm:spPr/>
      <dgm:t>
        <a:bodyPr/>
        <a:lstStyle/>
        <a:p>
          <a:endParaRPr lang="ru-RU"/>
        </a:p>
      </dgm:t>
    </dgm:pt>
    <dgm:pt modelId="{EA1C91E3-D511-45E4-8331-5A8FCA86BA3B}" type="sibTrans" cxnId="{50A13730-5F85-4D76-B27C-14C98C6A75E8}">
      <dgm:prSet/>
      <dgm:spPr>
        <a:solidFill>
          <a:srgbClr val="9B656D"/>
        </a:solidFill>
      </dgm:spPr>
      <dgm:t>
        <a:bodyPr/>
        <a:lstStyle/>
        <a:p>
          <a:endParaRPr lang="ru-RU"/>
        </a:p>
      </dgm:t>
    </dgm:pt>
    <dgm:pt modelId="{F9E14407-1553-4514-9144-2A6650E297F8}">
      <dgm:prSet phldrT="[Текст]" phldr="1"/>
      <dgm:spPr/>
      <dgm:t>
        <a:bodyPr/>
        <a:lstStyle/>
        <a:p>
          <a:endParaRPr lang="ru-RU"/>
        </a:p>
      </dgm:t>
    </dgm:pt>
    <dgm:pt modelId="{9C0DC72B-C91F-4664-9908-640DD5547C52}" type="parTrans" cxnId="{98631B7A-A79E-4551-B88D-DE254044BDCC}">
      <dgm:prSet/>
      <dgm:spPr/>
      <dgm:t>
        <a:bodyPr/>
        <a:lstStyle/>
        <a:p>
          <a:endParaRPr lang="ru-RU"/>
        </a:p>
      </dgm:t>
    </dgm:pt>
    <dgm:pt modelId="{C4F10569-4D56-47CD-8FEB-C04D205091EF}" type="sibTrans" cxnId="{98631B7A-A79E-4551-B88D-DE254044BDCC}">
      <dgm:prSet/>
      <dgm:spPr>
        <a:solidFill>
          <a:srgbClr val="6A5D6C"/>
        </a:solidFill>
      </dgm:spPr>
      <dgm:t>
        <a:bodyPr/>
        <a:lstStyle/>
        <a:p>
          <a:endParaRPr lang="ru-RU"/>
        </a:p>
      </dgm:t>
    </dgm:pt>
    <dgm:pt modelId="{F47773AB-AA4B-4BF8-BD24-83913D8C3C6D}" type="pres">
      <dgm:prSet presAssocID="{37CCC72B-E885-444A-A677-06713182839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E253D089-2EC7-4E1C-B37B-C18605018DF6}" type="pres">
      <dgm:prSet presAssocID="{37CCC72B-E885-444A-A677-067131828390}" presName="Name1" presStyleCnt="0"/>
      <dgm:spPr/>
    </dgm:pt>
    <dgm:pt modelId="{48843697-14D8-4B60-9E3C-ABBDF209A93E}" type="pres">
      <dgm:prSet presAssocID="{1E971FAA-AE1F-41C3-B983-16B4F7DF01BA}" presName="picture_1" presStyleCnt="0"/>
      <dgm:spPr/>
    </dgm:pt>
    <dgm:pt modelId="{74258DB3-7FC1-4D07-B41C-DEE80C6438DA}" type="pres">
      <dgm:prSet presAssocID="{1E971FAA-AE1F-41C3-B983-16B4F7DF01BA}" presName="pictureRepeatNode" presStyleLbl="alignImgPlace1" presStyleIdx="0" presStyleCnt="4" custLinFactNeighborX="-10916" custLinFactNeighborY="3232"/>
      <dgm:spPr/>
      <dgm:t>
        <a:bodyPr/>
        <a:lstStyle/>
        <a:p>
          <a:endParaRPr lang="ru-RU"/>
        </a:p>
      </dgm:t>
    </dgm:pt>
    <dgm:pt modelId="{1D36A653-212E-4A7F-9169-3305A2FD4A5F}" type="pres">
      <dgm:prSet presAssocID="{BC46A85B-52BE-4B79-8321-CCA7AF497E35}" presName="text_1" presStyleLbl="node1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F2C753-99DF-40F8-9F28-58596B32DC85}" type="pres">
      <dgm:prSet presAssocID="{739E7DF0-9980-4C44-8A99-B9F0C99E2354}" presName="picture_2" presStyleCnt="0"/>
      <dgm:spPr/>
    </dgm:pt>
    <dgm:pt modelId="{DB3F9359-55CD-4A0B-8522-06F3CE98D8A0}" type="pres">
      <dgm:prSet presAssocID="{739E7DF0-9980-4C44-8A99-B9F0C99E2354}" presName="pictureRepeatNode" presStyleLbl="alignImgPlace1" presStyleIdx="1" presStyleCnt="4"/>
      <dgm:spPr/>
      <dgm:t>
        <a:bodyPr/>
        <a:lstStyle/>
        <a:p>
          <a:endParaRPr lang="ru-RU"/>
        </a:p>
      </dgm:t>
    </dgm:pt>
    <dgm:pt modelId="{C93E1726-6C50-499B-B54C-90A4E46D3FD1}" type="pres">
      <dgm:prSet presAssocID="{F772F2D7-0710-4A25-BCA1-4D36672FE04E}" presName="line_2" presStyleLbl="parChTrans1D1" presStyleIdx="0" presStyleCnt="3"/>
      <dgm:spPr/>
    </dgm:pt>
    <dgm:pt modelId="{F33B0C2D-AFE6-423C-A319-54CA3D523D94}" type="pres">
      <dgm:prSet presAssocID="{F772F2D7-0710-4A25-BCA1-4D36672FE04E}" presName="textparent_2" presStyleLbl="node1" presStyleIdx="0" presStyleCnt="0"/>
      <dgm:spPr/>
    </dgm:pt>
    <dgm:pt modelId="{23AF4BD2-9A4C-4DB7-AECB-D279DB5C1218}" type="pres">
      <dgm:prSet presAssocID="{F772F2D7-0710-4A25-BCA1-4D36672FE04E}" presName="text_2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116697-2742-4523-B08E-1D1A6D67D336}" type="pres">
      <dgm:prSet presAssocID="{EA1C91E3-D511-45E4-8331-5A8FCA86BA3B}" presName="picture_3" presStyleCnt="0"/>
      <dgm:spPr/>
    </dgm:pt>
    <dgm:pt modelId="{CFF33439-71AE-4CBB-9F4D-D863CC8A093F}" type="pres">
      <dgm:prSet presAssocID="{EA1C91E3-D511-45E4-8331-5A8FCA86BA3B}" presName="pictureRepeatNode" presStyleLbl="alignImgPlace1" presStyleIdx="2" presStyleCnt="4"/>
      <dgm:spPr/>
      <dgm:t>
        <a:bodyPr/>
        <a:lstStyle/>
        <a:p>
          <a:endParaRPr lang="ru-RU"/>
        </a:p>
      </dgm:t>
    </dgm:pt>
    <dgm:pt modelId="{7813C406-B784-4217-8BA9-321D54CBF47A}" type="pres">
      <dgm:prSet presAssocID="{2BFBDCE1-4B13-44B8-84C0-BCC7FD0F1639}" presName="line_3" presStyleLbl="parChTrans1D1" presStyleIdx="1" presStyleCnt="3"/>
      <dgm:spPr/>
    </dgm:pt>
    <dgm:pt modelId="{3B99D858-292B-4B3A-9B2A-F2D4854CA613}" type="pres">
      <dgm:prSet presAssocID="{2BFBDCE1-4B13-44B8-84C0-BCC7FD0F1639}" presName="textparent_3" presStyleLbl="node1" presStyleIdx="0" presStyleCnt="0"/>
      <dgm:spPr/>
    </dgm:pt>
    <dgm:pt modelId="{CF91F2A3-E517-4649-812F-57074B53EE34}" type="pres">
      <dgm:prSet presAssocID="{2BFBDCE1-4B13-44B8-84C0-BCC7FD0F1639}" presName="text_3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BA9B0B-A2A3-42CF-9377-1CAE05690643}" type="pres">
      <dgm:prSet presAssocID="{C4F10569-4D56-47CD-8FEB-C04D205091EF}" presName="picture_4" presStyleCnt="0"/>
      <dgm:spPr/>
    </dgm:pt>
    <dgm:pt modelId="{C1AD69F1-D9C3-426A-90D3-263FDD964ABD}" type="pres">
      <dgm:prSet presAssocID="{C4F10569-4D56-47CD-8FEB-C04D205091EF}" presName="pictureRepeatNode" presStyleLbl="alignImgPlace1" presStyleIdx="3" presStyleCnt="4"/>
      <dgm:spPr/>
      <dgm:t>
        <a:bodyPr/>
        <a:lstStyle/>
        <a:p>
          <a:endParaRPr lang="ru-RU"/>
        </a:p>
      </dgm:t>
    </dgm:pt>
    <dgm:pt modelId="{8EB03FBA-89FA-490D-92DA-A69C8BA126C8}" type="pres">
      <dgm:prSet presAssocID="{F9E14407-1553-4514-9144-2A6650E297F8}" presName="line_4" presStyleLbl="parChTrans1D1" presStyleIdx="2" presStyleCnt="3"/>
      <dgm:spPr/>
    </dgm:pt>
    <dgm:pt modelId="{14895256-CFA3-40CD-85E4-E9110BF67094}" type="pres">
      <dgm:prSet presAssocID="{F9E14407-1553-4514-9144-2A6650E297F8}" presName="textparent_4" presStyleLbl="node1" presStyleIdx="0" presStyleCnt="0"/>
      <dgm:spPr/>
    </dgm:pt>
    <dgm:pt modelId="{5B4F03FB-F70B-44C0-B6C9-52379F4CDE8A}" type="pres">
      <dgm:prSet presAssocID="{F9E14407-1553-4514-9144-2A6650E297F8}" presName="text_4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B910B9-B77E-4128-8C8F-83ACBB77A888}" type="presOf" srcId="{F772F2D7-0710-4A25-BCA1-4D36672FE04E}" destId="{23AF4BD2-9A4C-4DB7-AECB-D279DB5C1218}" srcOrd="0" destOrd="0" presId="urn:microsoft.com/office/officeart/2008/layout/CircularPictureCallout"/>
    <dgm:cxn modelId="{E657D215-9F5C-4C6F-8818-AF8FE9EFB845}" type="presOf" srcId="{37CCC72B-E885-444A-A677-067131828390}" destId="{F47773AB-AA4B-4BF8-BD24-83913D8C3C6D}" srcOrd="0" destOrd="0" presId="urn:microsoft.com/office/officeart/2008/layout/CircularPictureCallout"/>
    <dgm:cxn modelId="{0B9E8625-1FF1-46C7-92C5-8BF1DE256F19}" type="presOf" srcId="{739E7DF0-9980-4C44-8A99-B9F0C99E2354}" destId="{DB3F9359-55CD-4A0B-8522-06F3CE98D8A0}" srcOrd="0" destOrd="0" presId="urn:microsoft.com/office/officeart/2008/layout/CircularPictureCallout"/>
    <dgm:cxn modelId="{50A13730-5F85-4D76-B27C-14C98C6A75E8}" srcId="{37CCC72B-E885-444A-A677-067131828390}" destId="{2BFBDCE1-4B13-44B8-84C0-BCC7FD0F1639}" srcOrd="2" destOrd="0" parTransId="{3E78F0F9-8A20-4CC4-9BCB-54C0526FD128}" sibTransId="{EA1C91E3-D511-45E4-8331-5A8FCA86BA3B}"/>
    <dgm:cxn modelId="{10AF2EFA-0459-4A7D-9EEB-E926FF78C3A3}" srcId="{37CCC72B-E885-444A-A677-067131828390}" destId="{BC46A85B-52BE-4B79-8321-CCA7AF497E35}" srcOrd="0" destOrd="0" parTransId="{4EBD5EFD-9353-4C6E-AF72-5C7410F4811A}" sibTransId="{1E971FAA-AE1F-41C3-B983-16B4F7DF01BA}"/>
    <dgm:cxn modelId="{98631B7A-A79E-4551-B88D-DE254044BDCC}" srcId="{37CCC72B-E885-444A-A677-067131828390}" destId="{F9E14407-1553-4514-9144-2A6650E297F8}" srcOrd="3" destOrd="0" parTransId="{9C0DC72B-C91F-4664-9908-640DD5547C52}" sibTransId="{C4F10569-4D56-47CD-8FEB-C04D205091EF}"/>
    <dgm:cxn modelId="{ADB53471-25F5-4897-8F12-8EB75713E356}" srcId="{37CCC72B-E885-444A-A677-067131828390}" destId="{F772F2D7-0710-4A25-BCA1-4D36672FE04E}" srcOrd="1" destOrd="0" parTransId="{D764616F-5D12-4AD0-9437-0A6F0912F273}" sibTransId="{739E7DF0-9980-4C44-8A99-B9F0C99E2354}"/>
    <dgm:cxn modelId="{2BBE1E8A-A038-43BE-A23B-49D5FD5C8D88}" type="presOf" srcId="{F9E14407-1553-4514-9144-2A6650E297F8}" destId="{5B4F03FB-F70B-44C0-B6C9-52379F4CDE8A}" srcOrd="0" destOrd="0" presId="urn:microsoft.com/office/officeart/2008/layout/CircularPictureCallout"/>
    <dgm:cxn modelId="{495C299C-1546-485D-9E6D-1FA1E6B55DDC}" type="presOf" srcId="{1E971FAA-AE1F-41C3-B983-16B4F7DF01BA}" destId="{74258DB3-7FC1-4D07-B41C-DEE80C6438DA}" srcOrd="0" destOrd="0" presId="urn:microsoft.com/office/officeart/2008/layout/CircularPictureCallout"/>
    <dgm:cxn modelId="{12753BB3-CEE1-45C3-8048-95AA337E4E5D}" type="presOf" srcId="{BC46A85B-52BE-4B79-8321-CCA7AF497E35}" destId="{1D36A653-212E-4A7F-9169-3305A2FD4A5F}" srcOrd="0" destOrd="0" presId="urn:microsoft.com/office/officeart/2008/layout/CircularPictureCallout"/>
    <dgm:cxn modelId="{D6C611B4-C6E7-476F-BA17-FDB2221248F6}" type="presOf" srcId="{C4F10569-4D56-47CD-8FEB-C04D205091EF}" destId="{C1AD69F1-D9C3-426A-90D3-263FDD964ABD}" srcOrd="0" destOrd="0" presId="urn:microsoft.com/office/officeart/2008/layout/CircularPictureCallout"/>
    <dgm:cxn modelId="{1EEF9085-3021-41BB-98E6-BD6B5051BFA4}" type="presOf" srcId="{2BFBDCE1-4B13-44B8-84C0-BCC7FD0F1639}" destId="{CF91F2A3-E517-4649-812F-57074B53EE34}" srcOrd="0" destOrd="0" presId="urn:microsoft.com/office/officeart/2008/layout/CircularPictureCallout"/>
    <dgm:cxn modelId="{0B851799-60ED-486E-966D-88AA7EBA175E}" type="presOf" srcId="{EA1C91E3-D511-45E4-8331-5A8FCA86BA3B}" destId="{CFF33439-71AE-4CBB-9F4D-D863CC8A093F}" srcOrd="0" destOrd="0" presId="urn:microsoft.com/office/officeart/2008/layout/CircularPictureCallout"/>
    <dgm:cxn modelId="{8F2F56F3-17F5-4CBC-A697-ADFC7240E3FD}" type="presParOf" srcId="{F47773AB-AA4B-4BF8-BD24-83913D8C3C6D}" destId="{E253D089-2EC7-4E1C-B37B-C18605018DF6}" srcOrd="0" destOrd="0" presId="urn:microsoft.com/office/officeart/2008/layout/CircularPictureCallout"/>
    <dgm:cxn modelId="{F8E57A99-629D-4474-982F-8AB7195D5F41}" type="presParOf" srcId="{E253D089-2EC7-4E1C-B37B-C18605018DF6}" destId="{48843697-14D8-4B60-9E3C-ABBDF209A93E}" srcOrd="0" destOrd="0" presId="urn:microsoft.com/office/officeart/2008/layout/CircularPictureCallout"/>
    <dgm:cxn modelId="{DEBC174C-C8CB-43D2-A3D4-D20DA66C6381}" type="presParOf" srcId="{48843697-14D8-4B60-9E3C-ABBDF209A93E}" destId="{74258DB3-7FC1-4D07-B41C-DEE80C6438DA}" srcOrd="0" destOrd="0" presId="urn:microsoft.com/office/officeart/2008/layout/CircularPictureCallout"/>
    <dgm:cxn modelId="{94F9C455-EC05-4077-ABD7-85FB6F6A0369}" type="presParOf" srcId="{E253D089-2EC7-4E1C-B37B-C18605018DF6}" destId="{1D36A653-212E-4A7F-9169-3305A2FD4A5F}" srcOrd="1" destOrd="0" presId="urn:microsoft.com/office/officeart/2008/layout/CircularPictureCallout"/>
    <dgm:cxn modelId="{EECCC761-2D1A-453A-A440-7102191C1792}" type="presParOf" srcId="{E253D089-2EC7-4E1C-B37B-C18605018DF6}" destId="{4EF2C753-99DF-40F8-9F28-58596B32DC85}" srcOrd="2" destOrd="0" presId="urn:microsoft.com/office/officeart/2008/layout/CircularPictureCallout"/>
    <dgm:cxn modelId="{CDC57C72-E0D1-4392-B54F-5C4EF7EC9A64}" type="presParOf" srcId="{4EF2C753-99DF-40F8-9F28-58596B32DC85}" destId="{DB3F9359-55CD-4A0B-8522-06F3CE98D8A0}" srcOrd="0" destOrd="0" presId="urn:microsoft.com/office/officeart/2008/layout/CircularPictureCallout"/>
    <dgm:cxn modelId="{FF1E0CF0-B5FA-4F4E-B61C-DDEE3F65490C}" type="presParOf" srcId="{E253D089-2EC7-4E1C-B37B-C18605018DF6}" destId="{C93E1726-6C50-499B-B54C-90A4E46D3FD1}" srcOrd="3" destOrd="0" presId="urn:microsoft.com/office/officeart/2008/layout/CircularPictureCallout"/>
    <dgm:cxn modelId="{6DDCF21B-3150-42E6-AFBE-7F3D959A67F2}" type="presParOf" srcId="{E253D089-2EC7-4E1C-B37B-C18605018DF6}" destId="{F33B0C2D-AFE6-423C-A319-54CA3D523D94}" srcOrd="4" destOrd="0" presId="urn:microsoft.com/office/officeart/2008/layout/CircularPictureCallout"/>
    <dgm:cxn modelId="{647B1C53-703A-4081-A6F8-B5A4B78B25F3}" type="presParOf" srcId="{F33B0C2D-AFE6-423C-A319-54CA3D523D94}" destId="{23AF4BD2-9A4C-4DB7-AECB-D279DB5C1218}" srcOrd="0" destOrd="0" presId="urn:microsoft.com/office/officeart/2008/layout/CircularPictureCallout"/>
    <dgm:cxn modelId="{5BC81280-591D-4CED-80F0-D616613B1D46}" type="presParOf" srcId="{E253D089-2EC7-4E1C-B37B-C18605018DF6}" destId="{CF116697-2742-4523-B08E-1D1A6D67D336}" srcOrd="5" destOrd="0" presId="urn:microsoft.com/office/officeart/2008/layout/CircularPictureCallout"/>
    <dgm:cxn modelId="{EFBFFD1C-2622-4DDA-BDFA-1DEE07F61E28}" type="presParOf" srcId="{CF116697-2742-4523-B08E-1D1A6D67D336}" destId="{CFF33439-71AE-4CBB-9F4D-D863CC8A093F}" srcOrd="0" destOrd="0" presId="urn:microsoft.com/office/officeart/2008/layout/CircularPictureCallout"/>
    <dgm:cxn modelId="{F7C39E23-B829-43D9-A3A1-63AC56AF281A}" type="presParOf" srcId="{E253D089-2EC7-4E1C-B37B-C18605018DF6}" destId="{7813C406-B784-4217-8BA9-321D54CBF47A}" srcOrd="6" destOrd="0" presId="urn:microsoft.com/office/officeart/2008/layout/CircularPictureCallout"/>
    <dgm:cxn modelId="{6E1DD3AE-1578-4EE5-BA36-67608E7B6430}" type="presParOf" srcId="{E253D089-2EC7-4E1C-B37B-C18605018DF6}" destId="{3B99D858-292B-4B3A-9B2A-F2D4854CA613}" srcOrd="7" destOrd="0" presId="urn:microsoft.com/office/officeart/2008/layout/CircularPictureCallout"/>
    <dgm:cxn modelId="{BDD1B64A-0597-4B3F-82FD-547057ACE2CE}" type="presParOf" srcId="{3B99D858-292B-4B3A-9B2A-F2D4854CA613}" destId="{CF91F2A3-E517-4649-812F-57074B53EE34}" srcOrd="0" destOrd="0" presId="urn:microsoft.com/office/officeart/2008/layout/CircularPictureCallout"/>
    <dgm:cxn modelId="{EB5EA58A-1169-4CBC-A8E6-3ACED214EBFD}" type="presParOf" srcId="{E253D089-2EC7-4E1C-B37B-C18605018DF6}" destId="{7EBA9B0B-A2A3-42CF-9377-1CAE05690643}" srcOrd="8" destOrd="0" presId="urn:microsoft.com/office/officeart/2008/layout/CircularPictureCallout"/>
    <dgm:cxn modelId="{90C41961-B1F2-42BC-863A-AB160FC8E013}" type="presParOf" srcId="{7EBA9B0B-A2A3-42CF-9377-1CAE05690643}" destId="{C1AD69F1-D9C3-426A-90D3-263FDD964ABD}" srcOrd="0" destOrd="0" presId="urn:microsoft.com/office/officeart/2008/layout/CircularPictureCallout"/>
    <dgm:cxn modelId="{069271BC-0E3B-41AC-A0CD-5F14FD9DF49A}" type="presParOf" srcId="{E253D089-2EC7-4E1C-B37B-C18605018DF6}" destId="{8EB03FBA-89FA-490D-92DA-A69C8BA126C8}" srcOrd="9" destOrd="0" presId="urn:microsoft.com/office/officeart/2008/layout/CircularPictureCallout"/>
    <dgm:cxn modelId="{50B5222D-4A59-4E1A-9A22-544DBB55B039}" type="presParOf" srcId="{E253D089-2EC7-4E1C-B37B-C18605018DF6}" destId="{14895256-CFA3-40CD-85E4-E9110BF67094}" srcOrd="10" destOrd="0" presId="urn:microsoft.com/office/officeart/2008/layout/CircularPictureCallout"/>
    <dgm:cxn modelId="{65D10BFF-82A6-4A26-ACB8-9861C8CAB8B7}" type="presParOf" srcId="{14895256-CFA3-40CD-85E4-E9110BF67094}" destId="{5B4F03FB-F70B-44C0-B6C9-52379F4CDE8A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BB0D6B-4295-45F5-A19B-569F3B16FFD0}">
      <dsp:nvSpPr>
        <dsp:cNvPr id="0" name=""/>
        <dsp:cNvSpPr/>
      </dsp:nvSpPr>
      <dsp:spPr>
        <a:xfrm>
          <a:off x="0" y="0"/>
          <a:ext cx="10208526" cy="1240200"/>
        </a:xfrm>
        <a:prstGeom prst="roundRect">
          <a:avLst/>
        </a:prstGeom>
        <a:solidFill>
          <a:srgbClr val="5C566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Montserrat Medium" panose="00000600000000000000" pitchFamily="50" charset="-52"/>
              <a:ea typeface="+mn-ea"/>
              <a:cs typeface="+mn-ea"/>
              <a:sym typeface="Montserrat Medium" panose="00000600000000000000" pitchFamily="50" charset="-52"/>
            </a:rPr>
            <a:t>Исследование  посвящено изучению военной лексики русского языка, использованной в повестях и рассказах о Великой Отечественной войне К. Воробьева.</a:t>
          </a:r>
          <a:endParaRPr lang="ru-RU" sz="2000" kern="1200" dirty="0">
            <a:latin typeface="Montserrat Medium" panose="00000600000000000000" pitchFamily="50" charset="-52"/>
            <a:ea typeface="+mn-ea"/>
            <a:cs typeface="+mn-ea"/>
            <a:sym typeface="Montserrat Medium" panose="00000600000000000000" pitchFamily="50" charset="-52"/>
          </a:endParaRPr>
        </a:p>
      </dsp:txBody>
      <dsp:txXfrm>
        <a:off x="60542" y="60542"/>
        <a:ext cx="10087442" cy="11191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881750-D4F2-4F6F-AB18-CE9C9CD44F9A}">
      <dsp:nvSpPr>
        <dsp:cNvPr id="0" name=""/>
        <dsp:cNvSpPr/>
      </dsp:nvSpPr>
      <dsp:spPr>
        <a:xfrm>
          <a:off x="1138854" y="509167"/>
          <a:ext cx="5686592" cy="1099996"/>
        </a:xfrm>
        <a:prstGeom prst="roundRect">
          <a:avLst/>
        </a:prstGeom>
        <a:solidFill>
          <a:srgbClr val="CF9E8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Montserrat Medium" panose="00000600000000000000" pitchFamily="50" charset="-52"/>
              <a:ea typeface="+mn-ea"/>
              <a:cs typeface="+mn-ea"/>
              <a:sym typeface="Montserrat Medium" panose="00000600000000000000" pitchFamily="50" charset="-52"/>
            </a:rPr>
            <a:t>Во-первых,  страна отмечает в 2020 году 75 лет Победы в Великой Отечественной войне.       </a:t>
          </a:r>
          <a:endParaRPr lang="ru-RU" sz="2000" kern="1200" dirty="0">
            <a:latin typeface="Montserrat Medium" panose="00000600000000000000" pitchFamily="50" charset="-52"/>
            <a:ea typeface="+mn-ea"/>
            <a:cs typeface="+mn-ea"/>
            <a:sym typeface="Montserrat Medium" panose="00000600000000000000" pitchFamily="50" charset="-52"/>
          </a:endParaRPr>
        </a:p>
      </dsp:txBody>
      <dsp:txXfrm>
        <a:off x="1192551" y="562864"/>
        <a:ext cx="5579198" cy="992602"/>
      </dsp:txXfrm>
    </dsp:sp>
    <dsp:sp modelId="{3E517E07-6462-4922-8DE1-662C1DD41681}">
      <dsp:nvSpPr>
        <dsp:cNvPr id="0" name=""/>
        <dsp:cNvSpPr/>
      </dsp:nvSpPr>
      <dsp:spPr>
        <a:xfrm>
          <a:off x="1106992" y="2043537"/>
          <a:ext cx="6244498" cy="2393660"/>
        </a:xfrm>
        <a:prstGeom prst="roundRect">
          <a:avLst/>
        </a:prstGeom>
        <a:solidFill>
          <a:srgbClr val="A06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Montserrat Medium" panose="00000600000000000000" pitchFamily="50" charset="-52"/>
              <a:ea typeface="+mn-ea"/>
              <a:cs typeface="+mn-ea"/>
              <a:sym typeface="Montserrat Medium" panose="00000600000000000000" pitchFamily="50" charset="-52"/>
            </a:rPr>
            <a:t>Во-вторых, военная лексика  недостаточно глубоко изучается на школьных уроках и современному читателю тяжелее понимать прочитанное из-за незнания многих реалий периода войны. </a:t>
          </a:r>
          <a:endParaRPr lang="ru-RU" sz="2000" kern="1200" dirty="0">
            <a:effectLst/>
            <a:latin typeface="Montserrat Medium" panose="00000600000000000000" pitchFamily="50" charset="-52"/>
            <a:ea typeface="+mn-ea"/>
            <a:cs typeface="+mn-ea"/>
            <a:sym typeface="Montserrat Medium" panose="00000600000000000000" pitchFamily="50" charset="-52"/>
          </a:endParaRPr>
        </a:p>
      </dsp:txBody>
      <dsp:txXfrm>
        <a:off x="1223841" y="2160386"/>
        <a:ext cx="6010800" cy="21599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4B73AC-AAAD-4DEE-BFD7-FAEB8BEDD2ED}">
      <dsp:nvSpPr>
        <dsp:cNvPr id="0" name=""/>
        <dsp:cNvSpPr/>
      </dsp:nvSpPr>
      <dsp:spPr>
        <a:xfrm>
          <a:off x="2598463" y="-171093"/>
          <a:ext cx="2050694" cy="1193030"/>
        </a:xfrm>
        <a:prstGeom prst="roundRect">
          <a:avLst>
            <a:gd name="adj" fmla="val 10000"/>
          </a:avLst>
        </a:prstGeom>
        <a:solidFill>
          <a:srgbClr val="A66E7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стилистические</a:t>
          </a:r>
          <a:endParaRPr lang="ru-RU" sz="1600" kern="1200" dirty="0"/>
        </a:p>
      </dsp:txBody>
      <dsp:txXfrm>
        <a:off x="2633406" y="-136150"/>
        <a:ext cx="1980808" cy="1123144"/>
      </dsp:txXfrm>
    </dsp:sp>
    <dsp:sp modelId="{A02C6318-501E-4FA0-B9B2-B79FF55CB72A}">
      <dsp:nvSpPr>
        <dsp:cNvPr id="0" name=""/>
        <dsp:cNvSpPr/>
      </dsp:nvSpPr>
      <dsp:spPr>
        <a:xfrm rot="3235382">
          <a:off x="4425635" y="1436650"/>
          <a:ext cx="1029543" cy="301572"/>
        </a:xfrm>
        <a:prstGeom prst="leftRightArrow">
          <a:avLst>
            <a:gd name="adj1" fmla="val 60000"/>
            <a:gd name="adj2" fmla="val 50000"/>
          </a:avLst>
        </a:prstGeom>
        <a:solidFill>
          <a:srgbClr val="1B1B3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4516107" y="1496964"/>
        <a:ext cx="848599" cy="180944"/>
      </dsp:txXfrm>
    </dsp:sp>
    <dsp:sp modelId="{0BC30BA3-1644-45FF-B21C-396AAFAD2125}">
      <dsp:nvSpPr>
        <dsp:cNvPr id="0" name=""/>
        <dsp:cNvSpPr/>
      </dsp:nvSpPr>
      <dsp:spPr>
        <a:xfrm>
          <a:off x="4504166" y="2198414"/>
          <a:ext cx="1450668" cy="861636"/>
        </a:xfrm>
        <a:prstGeom prst="roundRect">
          <a:avLst>
            <a:gd name="adj" fmla="val 10000"/>
          </a:avLst>
        </a:prstGeom>
        <a:solidFill>
          <a:srgbClr val="CAB39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образные</a:t>
          </a:r>
          <a:endParaRPr lang="ru-RU" sz="1600" kern="1200" dirty="0"/>
        </a:p>
      </dsp:txBody>
      <dsp:txXfrm>
        <a:off x="4529402" y="2223650"/>
        <a:ext cx="1400196" cy="811164"/>
      </dsp:txXfrm>
    </dsp:sp>
    <dsp:sp modelId="{5F9A7A63-4234-462D-A96C-A83D9CBE3BB7}">
      <dsp:nvSpPr>
        <dsp:cNvPr id="0" name=""/>
        <dsp:cNvSpPr/>
      </dsp:nvSpPr>
      <dsp:spPr>
        <a:xfrm rot="10505196">
          <a:off x="3752859" y="2572904"/>
          <a:ext cx="755697" cy="301572"/>
        </a:xfrm>
        <a:prstGeom prst="leftRightArrow">
          <a:avLst>
            <a:gd name="adj1" fmla="val 60000"/>
            <a:gd name="adj2" fmla="val 50000"/>
          </a:avLst>
        </a:prstGeom>
        <a:solidFill>
          <a:srgbClr val="1B1B3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10800000">
        <a:off x="3843331" y="2633218"/>
        <a:ext cx="574753" cy="180944"/>
      </dsp:txXfrm>
    </dsp:sp>
    <dsp:sp modelId="{33527F9B-2D7C-4577-8FEB-88D4BC729849}">
      <dsp:nvSpPr>
        <dsp:cNvPr id="0" name=""/>
        <dsp:cNvSpPr/>
      </dsp:nvSpPr>
      <dsp:spPr>
        <a:xfrm>
          <a:off x="645020" y="2280421"/>
          <a:ext cx="3112230" cy="1218293"/>
        </a:xfrm>
        <a:prstGeom prst="roundRect">
          <a:avLst>
            <a:gd name="adj" fmla="val 10000"/>
          </a:avLst>
        </a:prstGeom>
        <a:solidFill>
          <a:srgbClr val="6A5D6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/>
            <a:t>лингво</a:t>
          </a:r>
          <a:r>
            <a:rPr lang="en-US" sz="1800" kern="1200" dirty="0" smtClean="0"/>
            <a:t>-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культурологические</a:t>
          </a:r>
          <a:endParaRPr lang="ru-RU" sz="1800" kern="1200" dirty="0"/>
        </a:p>
      </dsp:txBody>
      <dsp:txXfrm>
        <a:off x="680703" y="2316104"/>
        <a:ext cx="3040864" cy="1146927"/>
      </dsp:txXfrm>
    </dsp:sp>
    <dsp:sp modelId="{ABAB25AD-1BA4-4845-AE59-144BEE1489E1}">
      <dsp:nvSpPr>
        <dsp:cNvPr id="0" name=""/>
        <dsp:cNvSpPr/>
      </dsp:nvSpPr>
      <dsp:spPr>
        <a:xfrm rot="18000000">
          <a:off x="1908277" y="1525082"/>
          <a:ext cx="1133939" cy="301572"/>
        </a:xfrm>
        <a:prstGeom prst="leftRightArrow">
          <a:avLst>
            <a:gd name="adj1" fmla="val 60000"/>
            <a:gd name="adj2" fmla="val 50000"/>
          </a:avLst>
        </a:prstGeom>
        <a:solidFill>
          <a:srgbClr val="1B1B3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1998749" y="1585396"/>
        <a:ext cx="952995" cy="1809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E45146-BD12-4D9D-9D6A-A309043B898B}">
      <dsp:nvSpPr>
        <dsp:cNvPr id="0" name=""/>
        <dsp:cNvSpPr/>
      </dsp:nvSpPr>
      <dsp:spPr>
        <a:xfrm rot="5400000">
          <a:off x="3156993" y="1497732"/>
          <a:ext cx="1089641" cy="214246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6A5D6C"/>
        </a:solidFill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0143BB-689D-4731-A57C-F090A6221500}">
      <dsp:nvSpPr>
        <dsp:cNvPr id="0" name=""/>
        <dsp:cNvSpPr/>
      </dsp:nvSpPr>
      <dsp:spPr>
        <a:xfrm>
          <a:off x="1372806" y="140406"/>
          <a:ext cx="2021213" cy="1728275"/>
        </a:xfrm>
        <a:prstGeom prst="roundRect">
          <a:avLst>
            <a:gd name="adj" fmla="val 1667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1457189" y="224789"/>
        <a:ext cx="1852447" cy="1559509"/>
      </dsp:txXfrm>
    </dsp:sp>
    <dsp:sp modelId="{210A3F3C-C4F8-4833-BF79-265061D4A725}">
      <dsp:nvSpPr>
        <dsp:cNvPr id="0" name=""/>
        <dsp:cNvSpPr/>
      </dsp:nvSpPr>
      <dsp:spPr>
        <a:xfrm>
          <a:off x="5088458" y="366174"/>
          <a:ext cx="1334105" cy="10377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37DD51-6F22-4F14-9CC3-61EB0DA26AF0}">
      <dsp:nvSpPr>
        <dsp:cNvPr id="0" name=""/>
        <dsp:cNvSpPr/>
      </dsp:nvSpPr>
      <dsp:spPr>
        <a:xfrm rot="5400000">
          <a:off x="6633999" y="2275025"/>
          <a:ext cx="1089641" cy="285459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9C646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AD2EBE-77E1-4DA3-B80A-052DDA55D798}">
      <dsp:nvSpPr>
        <dsp:cNvPr id="0" name=""/>
        <dsp:cNvSpPr/>
      </dsp:nvSpPr>
      <dsp:spPr>
        <a:xfrm>
          <a:off x="4896344" y="1204161"/>
          <a:ext cx="2123072" cy="1686200"/>
        </a:xfrm>
        <a:prstGeom prst="roundRect">
          <a:avLst>
            <a:gd name="adj" fmla="val 1667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4978672" y="1286489"/>
        <a:ext cx="1958416" cy="1521544"/>
      </dsp:txXfrm>
    </dsp:sp>
    <dsp:sp modelId="{4C04E702-88F4-4356-A03A-44DA151A3CF6}">
      <dsp:nvSpPr>
        <dsp:cNvPr id="0" name=""/>
        <dsp:cNvSpPr/>
      </dsp:nvSpPr>
      <dsp:spPr>
        <a:xfrm>
          <a:off x="9065435" y="1738140"/>
          <a:ext cx="1334105" cy="10377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1D4E95-BCD9-4E01-A4A7-BF97404D99D2}">
      <dsp:nvSpPr>
        <dsp:cNvPr id="0" name=""/>
        <dsp:cNvSpPr/>
      </dsp:nvSpPr>
      <dsp:spPr>
        <a:xfrm>
          <a:off x="8771704" y="2579514"/>
          <a:ext cx="1960570" cy="1972921"/>
        </a:xfrm>
        <a:prstGeom prst="roundRect">
          <a:avLst>
            <a:gd name="adj" fmla="val 1667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8867428" y="2675238"/>
        <a:ext cx="1769122" cy="178147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5F5520-ABF7-430B-B3D7-DF7800A24D8D}">
      <dsp:nvSpPr>
        <dsp:cNvPr id="0" name=""/>
        <dsp:cNvSpPr/>
      </dsp:nvSpPr>
      <dsp:spPr>
        <a:xfrm>
          <a:off x="4191236" y="1642817"/>
          <a:ext cx="1857282" cy="3672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073"/>
              </a:lnTo>
              <a:lnTo>
                <a:pt x="1857282" y="163073"/>
              </a:lnTo>
              <a:lnTo>
                <a:pt x="1857282" y="367257"/>
              </a:lnTo>
            </a:path>
          </a:pathLst>
        </a:custGeom>
        <a:noFill/>
        <a:ln w="12700" cap="flat" cmpd="sng" algn="ctr">
          <a:solidFill>
            <a:srgbClr val="CAB39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C955D2-CB4A-4CAC-BCF8-22F5D13F370C}">
      <dsp:nvSpPr>
        <dsp:cNvPr id="0" name=""/>
        <dsp:cNvSpPr/>
      </dsp:nvSpPr>
      <dsp:spPr>
        <a:xfrm>
          <a:off x="2454870" y="3316857"/>
          <a:ext cx="1796824" cy="4116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451"/>
              </a:lnTo>
              <a:lnTo>
                <a:pt x="1796824" y="207451"/>
              </a:lnTo>
              <a:lnTo>
                <a:pt x="1796824" y="411636"/>
              </a:lnTo>
            </a:path>
          </a:pathLst>
        </a:custGeom>
        <a:noFill/>
        <a:ln w="12700" cap="flat" cmpd="sng" algn="ctr">
          <a:solidFill>
            <a:srgbClr val="CAB39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9701E9-65D0-46DE-BB24-C4D716B65ACA}">
      <dsp:nvSpPr>
        <dsp:cNvPr id="0" name=""/>
        <dsp:cNvSpPr/>
      </dsp:nvSpPr>
      <dsp:spPr>
        <a:xfrm>
          <a:off x="658045" y="3316857"/>
          <a:ext cx="1796824" cy="411636"/>
        </a:xfrm>
        <a:custGeom>
          <a:avLst/>
          <a:gdLst/>
          <a:ahLst/>
          <a:cxnLst/>
          <a:rect l="0" t="0" r="0" b="0"/>
          <a:pathLst>
            <a:path>
              <a:moveTo>
                <a:pt x="1796824" y="0"/>
              </a:moveTo>
              <a:lnTo>
                <a:pt x="1796824" y="207451"/>
              </a:lnTo>
              <a:lnTo>
                <a:pt x="0" y="207451"/>
              </a:lnTo>
              <a:lnTo>
                <a:pt x="0" y="411636"/>
              </a:lnTo>
            </a:path>
          </a:pathLst>
        </a:custGeom>
        <a:noFill/>
        <a:ln w="12700" cap="flat" cmpd="sng" algn="ctr">
          <a:solidFill>
            <a:srgbClr val="CAB39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9E35E3-CFBF-4204-832A-B278EAD70120}">
      <dsp:nvSpPr>
        <dsp:cNvPr id="0" name=""/>
        <dsp:cNvSpPr/>
      </dsp:nvSpPr>
      <dsp:spPr>
        <a:xfrm>
          <a:off x="2454870" y="1642817"/>
          <a:ext cx="1736366" cy="367257"/>
        </a:xfrm>
        <a:custGeom>
          <a:avLst/>
          <a:gdLst/>
          <a:ahLst/>
          <a:cxnLst/>
          <a:rect l="0" t="0" r="0" b="0"/>
          <a:pathLst>
            <a:path>
              <a:moveTo>
                <a:pt x="1736366" y="0"/>
              </a:moveTo>
              <a:lnTo>
                <a:pt x="1736366" y="163073"/>
              </a:lnTo>
              <a:lnTo>
                <a:pt x="0" y="163073"/>
              </a:lnTo>
              <a:lnTo>
                <a:pt x="0" y="367257"/>
              </a:lnTo>
            </a:path>
          </a:pathLst>
        </a:custGeom>
        <a:noFill/>
        <a:ln w="12700" cap="flat" cmpd="sng" algn="ctr">
          <a:solidFill>
            <a:srgbClr val="CAB39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486DD5-0150-48DA-90E3-8C9C4C7ADF44}">
      <dsp:nvSpPr>
        <dsp:cNvPr id="0" name=""/>
        <dsp:cNvSpPr/>
      </dsp:nvSpPr>
      <dsp:spPr>
        <a:xfrm>
          <a:off x="3537846" y="336036"/>
          <a:ext cx="1306781" cy="1306781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0733ED-4000-4A9C-AA77-96D4BF2B7957}">
      <dsp:nvSpPr>
        <dsp:cNvPr id="0" name=""/>
        <dsp:cNvSpPr/>
      </dsp:nvSpPr>
      <dsp:spPr>
        <a:xfrm>
          <a:off x="4765502" y="263601"/>
          <a:ext cx="2621534" cy="13067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Montserrat Medium" panose="00000600000000000000" pitchFamily="50" charset="-52"/>
            </a:rPr>
            <a:t>Военная лексика</a:t>
          </a:r>
          <a:endParaRPr lang="ru-RU" sz="2100" kern="1200" dirty="0">
            <a:latin typeface="Montserrat Medium" panose="00000600000000000000" pitchFamily="50" charset="-52"/>
          </a:endParaRPr>
        </a:p>
      </dsp:txBody>
      <dsp:txXfrm>
        <a:off x="4765502" y="263601"/>
        <a:ext cx="2621534" cy="1306781"/>
      </dsp:txXfrm>
    </dsp:sp>
    <dsp:sp modelId="{ABAAE2EA-4B27-4906-8DF0-042FB908DD47}">
      <dsp:nvSpPr>
        <dsp:cNvPr id="0" name=""/>
        <dsp:cNvSpPr/>
      </dsp:nvSpPr>
      <dsp:spPr>
        <a:xfrm>
          <a:off x="1801479" y="2010075"/>
          <a:ext cx="1306781" cy="1306781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5B85CA-A83F-4DF3-A3CE-3B80220DB3E8}">
      <dsp:nvSpPr>
        <dsp:cNvPr id="0" name=""/>
        <dsp:cNvSpPr/>
      </dsp:nvSpPr>
      <dsp:spPr>
        <a:xfrm>
          <a:off x="3108261" y="2006808"/>
          <a:ext cx="1960172" cy="13067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Montserrat Medium" panose="00000600000000000000" pitchFamily="50" charset="-52"/>
            </a:rPr>
            <a:t>Устаревшие</a:t>
          </a:r>
          <a:endParaRPr lang="ru-RU" sz="2100" kern="1200" dirty="0">
            <a:latin typeface="Montserrat Medium" panose="00000600000000000000" pitchFamily="50" charset="-52"/>
          </a:endParaRPr>
        </a:p>
      </dsp:txBody>
      <dsp:txXfrm>
        <a:off x="3108261" y="2006808"/>
        <a:ext cx="1960172" cy="1306781"/>
      </dsp:txXfrm>
    </dsp:sp>
    <dsp:sp modelId="{64F631FB-9516-41FB-9577-6098F745D989}">
      <dsp:nvSpPr>
        <dsp:cNvPr id="0" name=""/>
        <dsp:cNvSpPr/>
      </dsp:nvSpPr>
      <dsp:spPr>
        <a:xfrm>
          <a:off x="4654" y="3728493"/>
          <a:ext cx="1306781" cy="1306781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52699D-0B37-4E5B-AEB5-611191EAC8B3}">
      <dsp:nvSpPr>
        <dsp:cNvPr id="0" name=""/>
        <dsp:cNvSpPr/>
      </dsp:nvSpPr>
      <dsp:spPr>
        <a:xfrm>
          <a:off x="1311436" y="3725226"/>
          <a:ext cx="1960172" cy="13067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Montserrat Medium" panose="00000600000000000000" pitchFamily="50" charset="-52"/>
            </a:rPr>
            <a:t>Архаизмы</a:t>
          </a:r>
          <a:endParaRPr lang="ru-RU" sz="2100" kern="1200" dirty="0">
            <a:latin typeface="Montserrat Medium" panose="00000600000000000000" pitchFamily="50" charset="-52"/>
          </a:endParaRPr>
        </a:p>
      </dsp:txBody>
      <dsp:txXfrm>
        <a:off x="1311436" y="3725226"/>
        <a:ext cx="1960172" cy="1306781"/>
      </dsp:txXfrm>
    </dsp:sp>
    <dsp:sp modelId="{980384E1-A16F-41D8-83A9-913D0D0345F6}">
      <dsp:nvSpPr>
        <dsp:cNvPr id="0" name=""/>
        <dsp:cNvSpPr/>
      </dsp:nvSpPr>
      <dsp:spPr>
        <a:xfrm>
          <a:off x="3598304" y="3728493"/>
          <a:ext cx="1306781" cy="1306781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A43915-12E7-4D46-A0FD-1BF8DC716DA5}">
      <dsp:nvSpPr>
        <dsp:cNvPr id="0" name=""/>
        <dsp:cNvSpPr/>
      </dsp:nvSpPr>
      <dsp:spPr>
        <a:xfrm>
          <a:off x="4905085" y="3725226"/>
          <a:ext cx="1960172" cy="13067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Montserrat Medium" panose="00000600000000000000" pitchFamily="50" charset="-52"/>
            </a:rPr>
            <a:t>Историзмы</a:t>
          </a:r>
          <a:endParaRPr lang="ru-RU" sz="2100" kern="1200" dirty="0">
            <a:latin typeface="Montserrat Medium" panose="00000600000000000000" pitchFamily="50" charset="-52"/>
          </a:endParaRPr>
        </a:p>
      </dsp:txBody>
      <dsp:txXfrm>
        <a:off x="4905085" y="3725226"/>
        <a:ext cx="1960172" cy="1306781"/>
      </dsp:txXfrm>
    </dsp:sp>
    <dsp:sp modelId="{11583C4D-1F59-4979-8C5C-A525B86B15BD}">
      <dsp:nvSpPr>
        <dsp:cNvPr id="0" name=""/>
        <dsp:cNvSpPr/>
      </dsp:nvSpPr>
      <dsp:spPr>
        <a:xfrm>
          <a:off x="5395129" y="2010075"/>
          <a:ext cx="1306781" cy="1306781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4E99CF-7A3F-49FA-B9D9-2F6B2147BB7D}">
      <dsp:nvSpPr>
        <dsp:cNvPr id="0" name=""/>
        <dsp:cNvSpPr/>
      </dsp:nvSpPr>
      <dsp:spPr>
        <a:xfrm>
          <a:off x="6701910" y="2006808"/>
          <a:ext cx="1960172" cy="13067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Montserrat Medium" panose="00000600000000000000" pitchFamily="50" charset="-52"/>
            </a:rPr>
            <a:t>Актуальные</a:t>
          </a:r>
          <a:endParaRPr lang="ru-RU" sz="2100" kern="1200" dirty="0">
            <a:latin typeface="Montserrat Medium" panose="00000600000000000000" pitchFamily="50" charset="-52"/>
          </a:endParaRPr>
        </a:p>
      </dsp:txBody>
      <dsp:txXfrm>
        <a:off x="6701910" y="2006808"/>
        <a:ext cx="1960172" cy="130678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6114D9-2375-4498-AAB8-A4F4FD9F0212}">
      <dsp:nvSpPr>
        <dsp:cNvPr id="0" name=""/>
        <dsp:cNvSpPr/>
      </dsp:nvSpPr>
      <dsp:spPr>
        <a:xfrm>
          <a:off x="-6791418" y="-1038422"/>
          <a:ext cx="8082791" cy="8082791"/>
        </a:xfrm>
        <a:prstGeom prst="blockArc">
          <a:avLst>
            <a:gd name="adj1" fmla="val 18900000"/>
            <a:gd name="adj2" fmla="val 2700000"/>
            <a:gd name="adj3" fmla="val 267"/>
          </a:avLst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A44CFC-1CA9-4A88-ABC6-98808F1964F4}">
      <dsp:nvSpPr>
        <dsp:cNvPr id="0" name=""/>
        <dsp:cNvSpPr/>
      </dsp:nvSpPr>
      <dsp:spPr>
        <a:xfrm>
          <a:off x="675696" y="461737"/>
          <a:ext cx="9093646" cy="923954"/>
        </a:xfrm>
        <a:prstGeom prst="rect">
          <a:avLst/>
        </a:prstGeom>
        <a:solidFill>
          <a:srgbClr val="7B4F5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3389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  <a:effectLst/>
              <a:latin typeface="Montserrat Medium" panose="00000600000000000000" pitchFamily="50" charset="-52"/>
              <a:ea typeface="Times New Roman" panose="02020603050405020304" pitchFamily="18" charset="0"/>
            </a:rPr>
            <a:t>авиация, автомат, пистолет, база, сержант</a:t>
          </a:r>
          <a:endParaRPr lang="ru-RU" sz="2500" kern="1200" dirty="0">
            <a:solidFill>
              <a:schemeClr val="bg1"/>
            </a:solidFill>
            <a:latin typeface="Montserrat Medium" panose="00000600000000000000" pitchFamily="50" charset="-52"/>
          </a:endParaRPr>
        </a:p>
      </dsp:txBody>
      <dsp:txXfrm>
        <a:off x="675696" y="461737"/>
        <a:ext cx="9093646" cy="923954"/>
      </dsp:txXfrm>
    </dsp:sp>
    <dsp:sp modelId="{1EBFA7F8-F094-494F-A5B2-A5E3FF71E61F}">
      <dsp:nvSpPr>
        <dsp:cNvPr id="0" name=""/>
        <dsp:cNvSpPr/>
      </dsp:nvSpPr>
      <dsp:spPr>
        <a:xfrm>
          <a:off x="98224" y="346242"/>
          <a:ext cx="1154943" cy="115494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09E520-BFBF-4CCA-89C4-80F621971016}">
      <dsp:nvSpPr>
        <dsp:cNvPr id="0" name=""/>
        <dsp:cNvSpPr/>
      </dsp:nvSpPr>
      <dsp:spPr>
        <a:xfrm>
          <a:off x="1205420" y="1847909"/>
          <a:ext cx="8563921" cy="923954"/>
        </a:xfrm>
        <a:prstGeom prst="rect">
          <a:avLst/>
        </a:prstGeom>
        <a:solidFill>
          <a:srgbClr val="1B1B3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3389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  <a:effectLst/>
              <a:latin typeface="Montserrat Medium" panose="00000600000000000000" pitchFamily="50" charset="-52"/>
              <a:ea typeface="Times New Roman" panose="02020603050405020304" pitchFamily="18" charset="0"/>
            </a:rPr>
            <a:t>майор, лейтенант, амуниция, гарнизон, </a:t>
          </a:r>
          <a:r>
            <a:rPr lang="ru-RU" sz="2500" kern="1200" dirty="0" err="1" smtClean="0">
              <a:solidFill>
                <a:schemeClr val="bg1"/>
              </a:solidFill>
              <a:effectLst/>
              <a:latin typeface="Montserrat Medium" panose="00000600000000000000" pitchFamily="50" charset="-52"/>
              <a:ea typeface="Times New Roman" panose="02020603050405020304" pitchFamily="18" charset="0"/>
            </a:rPr>
            <a:t>револьер</a:t>
          </a:r>
          <a:endParaRPr lang="ru-RU" sz="2500" kern="1200" dirty="0">
            <a:solidFill>
              <a:schemeClr val="bg1"/>
            </a:solidFill>
            <a:latin typeface="Montserrat Medium" panose="00000600000000000000" pitchFamily="50" charset="-52"/>
          </a:endParaRPr>
        </a:p>
      </dsp:txBody>
      <dsp:txXfrm>
        <a:off x="1205420" y="1847909"/>
        <a:ext cx="8563921" cy="923954"/>
      </dsp:txXfrm>
    </dsp:sp>
    <dsp:sp modelId="{D77FB36F-8A87-4350-9E54-D45F088D4976}">
      <dsp:nvSpPr>
        <dsp:cNvPr id="0" name=""/>
        <dsp:cNvSpPr/>
      </dsp:nvSpPr>
      <dsp:spPr>
        <a:xfrm>
          <a:off x="627949" y="1732415"/>
          <a:ext cx="1154943" cy="115494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6D7E0F-F3D9-4DEA-9ED7-63C20522E3BA}">
      <dsp:nvSpPr>
        <dsp:cNvPr id="0" name=""/>
        <dsp:cNvSpPr/>
      </dsp:nvSpPr>
      <dsp:spPr>
        <a:xfrm>
          <a:off x="1205420" y="3234081"/>
          <a:ext cx="8563921" cy="923954"/>
        </a:xfrm>
        <a:prstGeom prst="rect">
          <a:avLst/>
        </a:prstGeom>
        <a:solidFill>
          <a:srgbClr val="9C646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3389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  <a:effectLst/>
              <a:latin typeface="Montserrat Medium" panose="00000600000000000000" pitchFamily="50" charset="-52"/>
              <a:ea typeface="Times New Roman" panose="02020603050405020304" pitchFamily="18" charset="0"/>
            </a:rPr>
            <a:t>шинель, гаубица, китель, -</a:t>
          </a:r>
          <a:r>
            <a:rPr lang="ru-RU" sz="2500" kern="1200" dirty="0" err="1" smtClean="0">
              <a:solidFill>
                <a:schemeClr val="bg1"/>
              </a:solidFill>
              <a:effectLst/>
              <a:latin typeface="Montserrat Medium" panose="00000600000000000000" pitchFamily="50" charset="-52"/>
              <a:ea typeface="Times New Roman" panose="02020603050405020304" pitchFamily="18" charset="0"/>
            </a:rPr>
            <a:t>обер</a:t>
          </a:r>
          <a:r>
            <a:rPr lang="ru-RU" sz="2500" kern="1200" dirty="0" smtClean="0">
              <a:solidFill>
                <a:schemeClr val="bg1"/>
              </a:solidFill>
              <a:effectLst/>
              <a:latin typeface="Montserrat Medium" panose="00000600000000000000" pitchFamily="50" charset="-52"/>
              <a:ea typeface="Times New Roman" panose="02020603050405020304" pitchFamily="18" charset="0"/>
            </a:rPr>
            <a:t>-, штаб, юнкер, блиндаж, бруствер</a:t>
          </a:r>
          <a:endParaRPr lang="ru-RU" sz="2500" kern="1200" dirty="0">
            <a:solidFill>
              <a:schemeClr val="bg1"/>
            </a:solidFill>
            <a:latin typeface="Montserrat Medium" panose="00000600000000000000" pitchFamily="50" charset="-52"/>
          </a:endParaRPr>
        </a:p>
      </dsp:txBody>
      <dsp:txXfrm>
        <a:off x="1205420" y="3234081"/>
        <a:ext cx="8563921" cy="923954"/>
      </dsp:txXfrm>
    </dsp:sp>
    <dsp:sp modelId="{F5994A76-89B1-4DF6-B694-E2AC79C4B68B}">
      <dsp:nvSpPr>
        <dsp:cNvPr id="0" name=""/>
        <dsp:cNvSpPr/>
      </dsp:nvSpPr>
      <dsp:spPr>
        <a:xfrm>
          <a:off x="627949" y="3118587"/>
          <a:ext cx="1154943" cy="1154943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702B1B-A4DB-49AA-AA6A-007DA146FCD8}">
      <dsp:nvSpPr>
        <dsp:cNvPr id="0" name=""/>
        <dsp:cNvSpPr/>
      </dsp:nvSpPr>
      <dsp:spPr>
        <a:xfrm>
          <a:off x="675696" y="4620254"/>
          <a:ext cx="9093646" cy="923954"/>
        </a:xfrm>
        <a:prstGeom prst="rect">
          <a:avLst/>
        </a:prstGeom>
        <a:solidFill>
          <a:srgbClr val="6A5D6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3389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  <a:effectLst/>
              <a:latin typeface="Montserrat Medium" panose="00000600000000000000" pitchFamily="50" charset="-52"/>
              <a:ea typeface="Times New Roman" panose="02020603050405020304" pitchFamily="18" charset="0"/>
            </a:rPr>
            <a:t>нары, драка, сволочь</a:t>
          </a:r>
          <a:endParaRPr lang="ru-RU" sz="2500" kern="1200" dirty="0">
            <a:solidFill>
              <a:schemeClr val="bg1"/>
            </a:solidFill>
            <a:latin typeface="Montserrat Medium" panose="00000600000000000000" pitchFamily="50" charset="-52"/>
          </a:endParaRPr>
        </a:p>
      </dsp:txBody>
      <dsp:txXfrm>
        <a:off x="675696" y="4620254"/>
        <a:ext cx="9093646" cy="923954"/>
      </dsp:txXfrm>
    </dsp:sp>
    <dsp:sp modelId="{001A4CCE-D2AD-4547-9E7A-A85A9DB9C1B7}">
      <dsp:nvSpPr>
        <dsp:cNvPr id="0" name=""/>
        <dsp:cNvSpPr/>
      </dsp:nvSpPr>
      <dsp:spPr>
        <a:xfrm>
          <a:off x="98224" y="4504759"/>
          <a:ext cx="1154943" cy="1154943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B03FBA-89FA-490D-92DA-A69C8BA126C8}">
      <dsp:nvSpPr>
        <dsp:cNvPr id="0" name=""/>
        <dsp:cNvSpPr/>
      </dsp:nvSpPr>
      <dsp:spPr>
        <a:xfrm>
          <a:off x="2993451" y="4707355"/>
          <a:ext cx="4583537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13C406-B784-4217-8BA9-321D54CBF47A}">
      <dsp:nvSpPr>
        <dsp:cNvPr id="0" name=""/>
        <dsp:cNvSpPr/>
      </dsp:nvSpPr>
      <dsp:spPr>
        <a:xfrm>
          <a:off x="2993451" y="3109508"/>
          <a:ext cx="3926137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3E1726-6C50-499B-B54C-90A4E46D3FD1}">
      <dsp:nvSpPr>
        <dsp:cNvPr id="0" name=""/>
        <dsp:cNvSpPr/>
      </dsp:nvSpPr>
      <dsp:spPr>
        <a:xfrm>
          <a:off x="2993451" y="1511661"/>
          <a:ext cx="4583537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258DB3-7FC1-4D07-B41C-DEE80C6438DA}">
      <dsp:nvSpPr>
        <dsp:cNvPr id="0" name=""/>
        <dsp:cNvSpPr/>
      </dsp:nvSpPr>
      <dsp:spPr>
        <a:xfrm>
          <a:off x="212467" y="974419"/>
          <a:ext cx="4565276" cy="4565276"/>
        </a:xfrm>
        <a:prstGeom prst="ellipse">
          <a:avLst/>
        </a:prstGeom>
        <a:solidFill>
          <a:srgbClr val="1B1B3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36A653-212E-4A7F-9169-3305A2FD4A5F}">
      <dsp:nvSpPr>
        <dsp:cNvPr id="0" name=""/>
        <dsp:cNvSpPr/>
      </dsp:nvSpPr>
      <dsp:spPr>
        <a:xfrm>
          <a:off x="1532563" y="3251032"/>
          <a:ext cx="2921776" cy="150654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>
        <a:off x="1532563" y="3251032"/>
        <a:ext cx="2921776" cy="1506541"/>
      </dsp:txXfrm>
    </dsp:sp>
    <dsp:sp modelId="{DB3F9359-55CD-4A0B-8522-06F3CE98D8A0}">
      <dsp:nvSpPr>
        <dsp:cNvPr id="0" name=""/>
        <dsp:cNvSpPr/>
      </dsp:nvSpPr>
      <dsp:spPr>
        <a:xfrm>
          <a:off x="6892197" y="826870"/>
          <a:ext cx="1369582" cy="1369582"/>
        </a:xfrm>
        <a:prstGeom prst="ellipse">
          <a:avLst/>
        </a:prstGeom>
        <a:solidFill>
          <a:srgbClr val="CAB39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AF4BD2-9A4C-4DB7-AECB-D279DB5C1218}">
      <dsp:nvSpPr>
        <dsp:cNvPr id="0" name=""/>
        <dsp:cNvSpPr/>
      </dsp:nvSpPr>
      <dsp:spPr>
        <a:xfrm>
          <a:off x="8261780" y="826870"/>
          <a:ext cx="157958" cy="1369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0" rIns="19050" bIns="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8261780" y="826870"/>
        <a:ext cx="157958" cy="1369582"/>
      </dsp:txXfrm>
    </dsp:sp>
    <dsp:sp modelId="{CFF33439-71AE-4CBB-9F4D-D863CC8A093F}">
      <dsp:nvSpPr>
        <dsp:cNvPr id="0" name=""/>
        <dsp:cNvSpPr/>
      </dsp:nvSpPr>
      <dsp:spPr>
        <a:xfrm>
          <a:off x="6234798" y="2424717"/>
          <a:ext cx="1369582" cy="1369582"/>
        </a:xfrm>
        <a:prstGeom prst="ellipse">
          <a:avLst/>
        </a:prstGeom>
        <a:solidFill>
          <a:srgbClr val="9B656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91F2A3-E517-4649-812F-57074B53EE34}">
      <dsp:nvSpPr>
        <dsp:cNvPr id="0" name=""/>
        <dsp:cNvSpPr/>
      </dsp:nvSpPr>
      <dsp:spPr>
        <a:xfrm>
          <a:off x="7604381" y="2424717"/>
          <a:ext cx="223698" cy="1369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0" rIns="19050" bIns="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7604381" y="2424717"/>
        <a:ext cx="223698" cy="1369582"/>
      </dsp:txXfrm>
    </dsp:sp>
    <dsp:sp modelId="{C1AD69F1-D9C3-426A-90D3-263FDD964ABD}">
      <dsp:nvSpPr>
        <dsp:cNvPr id="0" name=""/>
        <dsp:cNvSpPr/>
      </dsp:nvSpPr>
      <dsp:spPr>
        <a:xfrm>
          <a:off x="6892197" y="4022563"/>
          <a:ext cx="1369582" cy="1369582"/>
        </a:xfrm>
        <a:prstGeom prst="ellipse">
          <a:avLst/>
        </a:prstGeom>
        <a:solidFill>
          <a:srgbClr val="6A5D6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4F03FB-F70B-44C0-B6C9-52379F4CDE8A}">
      <dsp:nvSpPr>
        <dsp:cNvPr id="0" name=""/>
        <dsp:cNvSpPr/>
      </dsp:nvSpPr>
      <dsp:spPr>
        <a:xfrm>
          <a:off x="8261780" y="4022563"/>
          <a:ext cx="157958" cy="1369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0" rIns="19050" bIns="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8261780" y="4022563"/>
        <a:ext cx="157958" cy="13695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DE1CBB-6D27-45B6-8861-8B0DE522A50B}" type="datetimeFigureOut">
              <a:rPr lang="ru-RU" smtClean="0"/>
              <a:pPr/>
              <a:t>23.01.2020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C0CE8-87CA-40E3-B516-B353CAAAD0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6203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A3140B-A0B8-40E9-845D-5F0F2F5C84BF}" type="datetimeFigureOut">
              <a:rPr lang="zh-CN" altLang="en-US" smtClean="0"/>
              <a:pPr/>
              <a:t>2020/1/23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798BAF-D7C3-449C-9C6C-6EB407E6DCE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7583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8BAF-D7C3-449C-9C6C-6EB407E6DCEF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509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8BAF-D7C3-449C-9C6C-6EB407E6DCEF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3054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8BAF-D7C3-449C-9C6C-6EB407E6DCEF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376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8BAF-D7C3-449C-9C6C-6EB407E6DCEF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46137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8BAF-D7C3-449C-9C6C-6EB407E6DCEF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642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06FDDF-24C9-42FB-9641-CE0FD5EE48E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328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8BAF-D7C3-449C-9C6C-6EB407E6DCEF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59052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8BAF-D7C3-449C-9C6C-6EB407E6DCEF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203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648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2602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475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5E7C8D-C34D-44C5-9C3D-895D52DBB92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23.01.2020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44FA24-D55E-4C56-8C1C-5B665EF28EC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823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5E7C8D-C34D-44C5-9C3D-895D52DBB92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23.01.2020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44FA24-D55E-4C56-8C1C-5B665EF28EC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4066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5E7C8D-C34D-44C5-9C3D-895D52DBB92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23.01.2020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44FA24-D55E-4C56-8C1C-5B665EF28EC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2898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5E7C8D-C34D-44C5-9C3D-895D52DBB92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23.01.2020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44FA24-D55E-4C56-8C1C-5B665EF28EC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6557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5E7C8D-C34D-44C5-9C3D-895D52DBB92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23.01.2020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44FA24-D55E-4C56-8C1C-5B665EF28EC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0190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5E7C8D-C34D-44C5-9C3D-895D52DBB92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23.01.2020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44FA24-D55E-4C56-8C1C-5B665EF28EC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24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5E7C8D-C34D-44C5-9C3D-895D52DBB92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23.01.2020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44FA24-D55E-4C56-8C1C-5B665EF28EC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1020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5E7C8D-C34D-44C5-9C3D-895D52DBB92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23.01.2020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44FA24-D55E-4C56-8C1C-5B665EF28EC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03629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5E7C8D-C34D-44C5-9C3D-895D52DBB92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23.01.2020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44FA24-D55E-4C56-8C1C-5B665EF28EC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4788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5E7C8D-C34D-44C5-9C3D-895D52DBB92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23.01.2020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44FA24-D55E-4C56-8C1C-5B665EF28EC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86858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5E7C8D-C34D-44C5-9C3D-895D52DBB92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23.01.2020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44FA24-D55E-4C56-8C1C-5B665EF28EC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8536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95325" y="365126"/>
            <a:ext cx="10801350" cy="50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95325" y="1004936"/>
            <a:ext cx="10801350" cy="5172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95325" y="6356350"/>
            <a:ext cx="2886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AF620-DA3A-4973-B85D-D3798812CD47}" type="datetime1">
              <a:rPr lang="zh-CN" altLang="en-US" smtClean="0"/>
              <a:pPr/>
              <a:t>2020/1/23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599" y="6356350"/>
            <a:ext cx="2886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B7739B-9569-4C72-AECD-AF169D5189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2039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0" r:id="rId2"/>
    <p:sldLayoutId id="2147483661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5E7C8D-C34D-44C5-9C3D-895D52DBB92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23.01.2020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44FA24-D55E-4C56-8C1C-5B665EF28EC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2965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notesSlide" Target="../notesSlides/notesSlide2.xml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17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4059" y="1305342"/>
            <a:ext cx="11317941" cy="339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03761" y="320634"/>
            <a:ext cx="11358748" cy="95002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Управление образования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Брянской городской администрации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272" y="1426758"/>
            <a:ext cx="2430340" cy="1621550"/>
          </a:xfrm>
          <a:prstGeom prst="rect">
            <a:avLst/>
          </a:prstGeom>
          <a:noFill/>
          <a:ln w="31750">
            <a:solidFill>
              <a:schemeClr val="accent1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93320" y="4319056"/>
            <a:ext cx="115796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/>
              <a:t>Муниципальное бюджетное общеобразовательное учреждение </a:t>
            </a:r>
            <a:endParaRPr lang="ru-RU" sz="2400" dirty="0"/>
          </a:p>
          <a:p>
            <a:pPr algn="ctr"/>
            <a:r>
              <a:rPr lang="ru-RU" sz="2400" b="1" dirty="0"/>
              <a:t>«Гимназия № 5» г. Брянска</a:t>
            </a:r>
            <a:endParaRPr lang="ru-RU" sz="2400" dirty="0"/>
          </a:p>
          <a:p>
            <a:pPr algn="ctr"/>
            <a:r>
              <a:rPr lang="ru-RU" sz="2400" b="1" dirty="0"/>
              <a:t>241035, </a:t>
            </a:r>
            <a:r>
              <a:rPr lang="ru-RU" sz="2400" b="1" dirty="0" err="1"/>
              <a:t>г.Брянск</a:t>
            </a:r>
            <a:r>
              <a:rPr lang="ru-RU" sz="2400" b="1" dirty="0"/>
              <a:t>, микрорайон Московский, д.56, </a:t>
            </a:r>
            <a:endParaRPr lang="ru-RU" sz="2400" dirty="0"/>
          </a:p>
          <a:p>
            <a:pPr algn="ctr"/>
            <a:r>
              <a:rPr lang="ru-RU" sz="2400" b="1" dirty="0"/>
              <a:t>тел.: 51-65-73, 51-63-41, факс: 51-65-73</a:t>
            </a:r>
            <a:endParaRPr lang="ru-RU" sz="2400" dirty="0"/>
          </a:p>
          <a:p>
            <a:pPr algn="ctr"/>
            <a:r>
              <a:rPr lang="en-US" sz="2400" b="1" dirty="0"/>
              <a:t>E</a:t>
            </a:r>
            <a:r>
              <a:rPr lang="ru-RU" sz="2400" b="1" dirty="0"/>
              <a:t>-</a:t>
            </a:r>
            <a:r>
              <a:rPr lang="en-US" sz="2400" b="1" dirty="0"/>
              <a:t>mail</a:t>
            </a:r>
            <a:r>
              <a:rPr lang="ru-RU" sz="2400" b="1" dirty="0"/>
              <a:t>: </a:t>
            </a:r>
            <a:r>
              <a:rPr lang="en-US" sz="2400" b="1" dirty="0"/>
              <a:t>gum</a:t>
            </a:r>
            <a:r>
              <a:rPr lang="ru-RU" sz="2400" b="1" dirty="0"/>
              <a:t>5</a:t>
            </a:r>
            <a:r>
              <a:rPr lang="en-US" sz="2400" b="1" dirty="0" err="1"/>
              <a:t>bryansk</a:t>
            </a:r>
            <a:r>
              <a:rPr lang="ru-RU" sz="2400" b="1" dirty="0"/>
              <a:t>@</a:t>
            </a:r>
            <a:r>
              <a:rPr lang="en-US" sz="2400" b="1" dirty="0" err="1"/>
              <a:t>yandex</a:t>
            </a:r>
            <a:r>
              <a:rPr lang="ru-RU" sz="2400" b="1" dirty="0"/>
              <a:t>.</a:t>
            </a:r>
            <a:r>
              <a:rPr lang="en-US" sz="2400" b="1" dirty="0" err="1"/>
              <a:t>ru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9194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3708" y="279732"/>
            <a:ext cx="10500360" cy="1134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  <a:tabLst>
                <a:tab pos="2743200" algn="l"/>
              </a:tabLst>
            </a:pPr>
            <a:r>
              <a:rPr lang="ru-RU" sz="2400" dirty="0" smtClean="0">
                <a:effectLst/>
                <a:latin typeface="Montserrat" panose="000008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Областной конкурс исследовательских работ школьников старших классов «Будущие учёные»</a:t>
            </a:r>
            <a:endParaRPr lang="ru-RU" sz="2400" dirty="0">
              <a:effectLst/>
              <a:latin typeface="Montserrat" panose="00000800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33700" y="1413889"/>
            <a:ext cx="810768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  <a:tabLst>
                <a:tab pos="2743200" algn="l"/>
              </a:tabLst>
            </a:pPr>
            <a:r>
              <a:rPr lang="ru-RU" sz="1400" b="1" spc="-5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  <a:tabLst>
                <a:tab pos="2743200" algn="l"/>
              </a:tabLst>
            </a:pPr>
            <a:r>
              <a:rPr lang="ru-RU" sz="2000" b="1" spc="-5" dirty="0">
                <a:solidFill>
                  <a:srgbClr val="000000"/>
                </a:solidFill>
                <a:latin typeface="Montserrat" panose="000008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Стилистические функции военной лексики </a:t>
            </a:r>
            <a:endParaRPr lang="ru-RU" sz="2000" dirty="0">
              <a:latin typeface="Montserrat" panose="00000800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  <a:tabLst>
                <a:tab pos="2743200" algn="l"/>
              </a:tabLst>
            </a:pPr>
            <a:r>
              <a:rPr lang="ru-RU" sz="2000" b="1" spc="-5" dirty="0">
                <a:solidFill>
                  <a:srgbClr val="000000"/>
                </a:solidFill>
                <a:latin typeface="Montserrat" panose="000008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в произведениях К. Воробьёва</a:t>
            </a:r>
            <a:endParaRPr lang="ru-RU" sz="2000" dirty="0">
              <a:effectLst/>
              <a:latin typeface="Montserrat" panose="00000800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74080" y="3485948"/>
            <a:ext cx="6096000" cy="37087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  <a:tabLst>
                <a:tab pos="2743200" algn="l"/>
              </a:tabLst>
            </a:pPr>
            <a:r>
              <a:rPr lang="ru-RU" sz="1400" b="1" spc="-5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  <a:tabLst>
                <a:tab pos="2743200" algn="l"/>
              </a:tabLst>
            </a:pPr>
            <a:r>
              <a:rPr lang="ru-RU" sz="2000" spc="-5" dirty="0">
                <a:solidFill>
                  <a:srgbClr val="000000"/>
                </a:solidFill>
                <a:latin typeface="Montserrat" panose="000008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Автор</a:t>
            </a:r>
            <a:endParaRPr lang="ru-RU" sz="2000" dirty="0">
              <a:latin typeface="Montserrat" panose="00000800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  <a:tabLst>
                <a:tab pos="2743200" algn="l"/>
              </a:tabLst>
            </a:pPr>
            <a:r>
              <a:rPr lang="ru-RU" sz="2000" spc="-5" dirty="0">
                <a:solidFill>
                  <a:srgbClr val="000000"/>
                </a:solidFill>
                <a:latin typeface="Montserrat" panose="000008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Лущик Никита, </a:t>
            </a:r>
            <a:endParaRPr lang="ru-RU" sz="2000" dirty="0">
              <a:latin typeface="Montserrat" panose="00000800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  <a:tabLst>
                <a:tab pos="2743200" algn="l"/>
              </a:tabLst>
            </a:pPr>
            <a:r>
              <a:rPr lang="ru-RU" sz="2000" spc="-5" dirty="0">
                <a:solidFill>
                  <a:srgbClr val="000000"/>
                </a:solidFill>
                <a:latin typeface="Montserrat" panose="000008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ученик 9 класса,</a:t>
            </a:r>
            <a:endParaRPr lang="ru-RU" sz="2000" dirty="0">
              <a:latin typeface="Montserrat" panose="00000800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  <a:tabLst>
                <a:tab pos="2743200" algn="l"/>
              </a:tabLst>
            </a:pPr>
            <a:r>
              <a:rPr lang="ru-RU" sz="2000" spc="-5" dirty="0">
                <a:solidFill>
                  <a:srgbClr val="000000"/>
                </a:solidFill>
                <a:latin typeface="Montserrat" panose="000008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</a:t>
            </a:r>
            <a:endParaRPr lang="ru-RU" sz="2000" dirty="0">
              <a:latin typeface="Montserrat" panose="00000800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  <a:tabLst>
                <a:tab pos="2743200" algn="l"/>
              </a:tabLst>
            </a:pPr>
            <a:r>
              <a:rPr lang="ru-RU" sz="2000" spc="-5" dirty="0">
                <a:solidFill>
                  <a:srgbClr val="000000"/>
                </a:solidFill>
                <a:latin typeface="Montserrat" panose="000008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Легоцкая В.С.,</a:t>
            </a:r>
            <a:endParaRPr lang="ru-RU" sz="2000" dirty="0">
              <a:latin typeface="Montserrat" panose="00000800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  <a:tabLst>
                <a:tab pos="2743200" algn="l"/>
              </a:tabLst>
            </a:pPr>
            <a:r>
              <a:rPr lang="ru-RU" sz="2000" spc="-5" dirty="0">
                <a:solidFill>
                  <a:srgbClr val="000000"/>
                </a:solidFill>
                <a:latin typeface="Montserrat" panose="000008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учитель русского языка и литературы</a:t>
            </a:r>
            <a:endParaRPr lang="ru-RU" sz="2000" dirty="0">
              <a:latin typeface="Montserrat" panose="00000800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  <a:tabLst>
                <a:tab pos="2743200" algn="l"/>
              </a:tabLst>
            </a:pPr>
            <a:r>
              <a:rPr lang="ru-RU" sz="2000" spc="-5" dirty="0">
                <a:solidFill>
                  <a:srgbClr val="000000"/>
                </a:solidFill>
                <a:latin typeface="Montserrat" panose="000008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МБОУ «Гимназия №5» г. Брянска,</a:t>
            </a:r>
            <a:endParaRPr lang="ru-RU" sz="2000" dirty="0">
              <a:latin typeface="Montserrat" panose="00000800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  <a:tabLst>
                <a:tab pos="2743200" algn="l"/>
              </a:tabLst>
            </a:pPr>
            <a:r>
              <a:rPr lang="ru-RU" sz="2000" spc="-5" dirty="0">
                <a:solidFill>
                  <a:srgbClr val="000000"/>
                </a:solidFill>
                <a:latin typeface="Montserrat" panose="000008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51-65-73</a:t>
            </a:r>
            <a:endParaRPr lang="ru-RU" sz="2000" dirty="0">
              <a:latin typeface="Montserrat" panose="00000800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743200" algn="l"/>
              </a:tabLst>
            </a:pPr>
            <a:r>
              <a:rPr lang="ru-RU" sz="2000" b="1" spc="-5" dirty="0">
                <a:solidFill>
                  <a:srgbClr val="000000"/>
                </a:solidFill>
                <a:latin typeface="Montserrat" panose="000008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dirty="0">
              <a:effectLst/>
              <a:latin typeface="Montserrat" panose="00000800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-60960"/>
            <a:ext cx="3087417" cy="6964680"/>
          </a:xfrm>
          <a:custGeom>
            <a:avLst/>
            <a:gdLst>
              <a:gd name="connsiteX0" fmla="*/ 0 w 2514600"/>
              <a:gd name="connsiteY0" fmla="*/ 0 h 6858000"/>
              <a:gd name="connsiteX1" fmla="*/ 2514600 w 2514600"/>
              <a:gd name="connsiteY1" fmla="*/ 0 h 6858000"/>
              <a:gd name="connsiteX2" fmla="*/ 2514600 w 2514600"/>
              <a:gd name="connsiteY2" fmla="*/ 6858000 h 6858000"/>
              <a:gd name="connsiteX3" fmla="*/ 0 w 2514600"/>
              <a:gd name="connsiteY3" fmla="*/ 6858000 h 6858000"/>
              <a:gd name="connsiteX4" fmla="*/ 0 w 2514600"/>
              <a:gd name="connsiteY4" fmla="*/ 0 h 6858000"/>
              <a:gd name="connsiteX0" fmla="*/ 0 w 2514600"/>
              <a:gd name="connsiteY0" fmla="*/ 0 h 6858000"/>
              <a:gd name="connsiteX1" fmla="*/ 1706880 w 2514600"/>
              <a:gd name="connsiteY1" fmla="*/ 91440 h 6858000"/>
              <a:gd name="connsiteX2" fmla="*/ 2514600 w 2514600"/>
              <a:gd name="connsiteY2" fmla="*/ 6858000 h 6858000"/>
              <a:gd name="connsiteX3" fmla="*/ 0 w 2514600"/>
              <a:gd name="connsiteY3" fmla="*/ 6858000 h 6858000"/>
              <a:gd name="connsiteX4" fmla="*/ 0 w 2514600"/>
              <a:gd name="connsiteY4" fmla="*/ 0 h 6858000"/>
              <a:gd name="connsiteX0" fmla="*/ 0 w 2514600"/>
              <a:gd name="connsiteY0" fmla="*/ 0 h 6858000"/>
              <a:gd name="connsiteX1" fmla="*/ 1280160 w 2514600"/>
              <a:gd name="connsiteY1" fmla="*/ 320040 h 6858000"/>
              <a:gd name="connsiteX2" fmla="*/ 2514600 w 2514600"/>
              <a:gd name="connsiteY2" fmla="*/ 6858000 h 6858000"/>
              <a:gd name="connsiteX3" fmla="*/ 0 w 2514600"/>
              <a:gd name="connsiteY3" fmla="*/ 6858000 h 6858000"/>
              <a:gd name="connsiteX4" fmla="*/ 0 w 2514600"/>
              <a:gd name="connsiteY4" fmla="*/ 0 h 6858000"/>
              <a:gd name="connsiteX0" fmla="*/ 0 w 2514600"/>
              <a:gd name="connsiteY0" fmla="*/ 0 h 6858000"/>
              <a:gd name="connsiteX1" fmla="*/ 1478280 w 2514600"/>
              <a:gd name="connsiteY1" fmla="*/ 60960 h 6858000"/>
              <a:gd name="connsiteX2" fmla="*/ 2514600 w 2514600"/>
              <a:gd name="connsiteY2" fmla="*/ 6858000 h 6858000"/>
              <a:gd name="connsiteX3" fmla="*/ 0 w 2514600"/>
              <a:gd name="connsiteY3" fmla="*/ 6858000 h 6858000"/>
              <a:gd name="connsiteX4" fmla="*/ 0 w 2514600"/>
              <a:gd name="connsiteY4" fmla="*/ 0 h 6858000"/>
              <a:gd name="connsiteX0" fmla="*/ 0 w 2514600"/>
              <a:gd name="connsiteY0" fmla="*/ 0 h 6858000"/>
              <a:gd name="connsiteX1" fmla="*/ 1478280 w 2514600"/>
              <a:gd name="connsiteY1" fmla="*/ 60960 h 6858000"/>
              <a:gd name="connsiteX2" fmla="*/ 2514600 w 2514600"/>
              <a:gd name="connsiteY2" fmla="*/ 6858000 h 6858000"/>
              <a:gd name="connsiteX3" fmla="*/ 0 w 2514600"/>
              <a:gd name="connsiteY3" fmla="*/ 6858000 h 6858000"/>
              <a:gd name="connsiteX4" fmla="*/ 0 w 2514600"/>
              <a:gd name="connsiteY4" fmla="*/ 0 h 6858000"/>
              <a:gd name="connsiteX0" fmla="*/ 0 w 2453640"/>
              <a:gd name="connsiteY0" fmla="*/ 0 h 6903720"/>
              <a:gd name="connsiteX1" fmla="*/ 1478280 w 2453640"/>
              <a:gd name="connsiteY1" fmla="*/ 60960 h 6903720"/>
              <a:gd name="connsiteX2" fmla="*/ 2453640 w 2453640"/>
              <a:gd name="connsiteY2" fmla="*/ 6903720 h 6903720"/>
              <a:gd name="connsiteX3" fmla="*/ 0 w 2453640"/>
              <a:gd name="connsiteY3" fmla="*/ 6858000 h 6903720"/>
              <a:gd name="connsiteX4" fmla="*/ 0 w 2453640"/>
              <a:gd name="connsiteY4" fmla="*/ 0 h 6903720"/>
              <a:gd name="connsiteX0" fmla="*/ 0 w 2453640"/>
              <a:gd name="connsiteY0" fmla="*/ 60960 h 6964680"/>
              <a:gd name="connsiteX1" fmla="*/ 1417320 w 2453640"/>
              <a:gd name="connsiteY1" fmla="*/ 0 h 6964680"/>
              <a:gd name="connsiteX2" fmla="*/ 2453640 w 2453640"/>
              <a:gd name="connsiteY2" fmla="*/ 6964680 h 6964680"/>
              <a:gd name="connsiteX3" fmla="*/ 0 w 2453640"/>
              <a:gd name="connsiteY3" fmla="*/ 6918960 h 6964680"/>
              <a:gd name="connsiteX4" fmla="*/ 0 w 2453640"/>
              <a:gd name="connsiteY4" fmla="*/ 60960 h 6964680"/>
              <a:gd name="connsiteX0" fmla="*/ 0 w 3078480"/>
              <a:gd name="connsiteY0" fmla="*/ 60960 h 6964680"/>
              <a:gd name="connsiteX1" fmla="*/ 1417320 w 3078480"/>
              <a:gd name="connsiteY1" fmla="*/ 0 h 6964680"/>
              <a:gd name="connsiteX2" fmla="*/ 3078480 w 3078480"/>
              <a:gd name="connsiteY2" fmla="*/ 6964680 h 6964680"/>
              <a:gd name="connsiteX3" fmla="*/ 0 w 3078480"/>
              <a:gd name="connsiteY3" fmla="*/ 6918960 h 6964680"/>
              <a:gd name="connsiteX4" fmla="*/ 0 w 3078480"/>
              <a:gd name="connsiteY4" fmla="*/ 60960 h 6964680"/>
              <a:gd name="connsiteX0" fmla="*/ 0 w 3087417"/>
              <a:gd name="connsiteY0" fmla="*/ 60960 h 6964680"/>
              <a:gd name="connsiteX1" fmla="*/ 1417320 w 3087417"/>
              <a:gd name="connsiteY1" fmla="*/ 0 h 6964680"/>
              <a:gd name="connsiteX2" fmla="*/ 3078480 w 3087417"/>
              <a:gd name="connsiteY2" fmla="*/ 6964680 h 6964680"/>
              <a:gd name="connsiteX3" fmla="*/ 0 w 3087417"/>
              <a:gd name="connsiteY3" fmla="*/ 6918960 h 6964680"/>
              <a:gd name="connsiteX4" fmla="*/ 0 w 3087417"/>
              <a:gd name="connsiteY4" fmla="*/ 60960 h 696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7417" h="6964680">
                <a:moveTo>
                  <a:pt x="0" y="60960"/>
                </a:moveTo>
                <a:lnTo>
                  <a:pt x="1417320" y="0"/>
                </a:lnTo>
                <a:cubicBezTo>
                  <a:pt x="1945640" y="2296160"/>
                  <a:pt x="3205480" y="4409440"/>
                  <a:pt x="3078480" y="6964680"/>
                </a:cubicBezTo>
                <a:lnTo>
                  <a:pt x="0" y="6918960"/>
                </a:lnTo>
                <a:lnTo>
                  <a:pt x="0" y="60960"/>
                </a:lnTo>
                <a:close/>
              </a:path>
            </a:pathLst>
          </a:custGeom>
          <a:gradFill>
            <a:gsLst>
              <a:gs pos="0">
                <a:srgbClr val="7B4F55"/>
              </a:gs>
              <a:gs pos="96000">
                <a:srgbClr val="6A5D6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89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1268" y="2224584"/>
            <a:ext cx="4999538" cy="3322375"/>
          </a:xfrm>
          <a:prstGeom prst="flowChartDisplay">
            <a:avLst/>
          </a:prstGeom>
          <a:scene3d>
            <a:camera prst="orthographicFront"/>
            <a:lightRig rig="threePt" dir="t"/>
          </a:scene3d>
          <a:sp3d>
            <a:bevelB/>
          </a:sp3d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853293053"/>
              </p:ext>
            </p:extLst>
          </p:nvPr>
        </p:nvGraphicFramePr>
        <p:xfrm>
          <a:off x="504968" y="346200"/>
          <a:ext cx="10208526" cy="12644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863408431"/>
              </p:ext>
            </p:extLst>
          </p:nvPr>
        </p:nvGraphicFramePr>
        <p:xfrm>
          <a:off x="-615665" y="14393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274830" y="5971647"/>
            <a:ext cx="31710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Montserrat" panose="00000800000000000000" pitchFamily="50" charset="-52"/>
                <a:cs typeface="+mn-ea"/>
                <a:sym typeface="Montserrat Medium" panose="00000600000000000000" pitchFamily="50" charset="-52"/>
              </a:rPr>
              <a:t>Актуальность</a:t>
            </a:r>
            <a:endParaRPr lang="ru-RU" sz="2800" b="1" dirty="0">
              <a:latin typeface="Montserrat" panose="000008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11201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295" y="397663"/>
            <a:ext cx="9047747" cy="2003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500"/>
              </a:spcAft>
            </a:pPr>
            <a:r>
              <a:rPr lang="ru-RU" sz="2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1. При </a:t>
            </a:r>
            <a:r>
              <a:rPr lang="ru-RU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использовании военной лексики в произведениях художественной литературы  происходят различные </a:t>
            </a:r>
            <a:r>
              <a:rPr lang="ru-RU" sz="2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процессы</a:t>
            </a:r>
            <a:r>
              <a:rPr lang="ru-RU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, приводящие к  детерминологизации данной </a:t>
            </a:r>
            <a:r>
              <a:rPr lang="ru-RU" sz="2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лексики.</a:t>
            </a:r>
          </a:p>
          <a:p>
            <a:pPr indent="450215" algn="just">
              <a:lnSpc>
                <a:spcPct val="150000"/>
              </a:lnSpc>
              <a:spcAft>
                <a:spcPts val="500"/>
              </a:spcAft>
            </a:pPr>
            <a:r>
              <a:rPr lang="ru-RU" sz="2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283483761"/>
              </p:ext>
            </p:extLst>
          </p:nvPr>
        </p:nvGraphicFramePr>
        <p:xfrm>
          <a:off x="5021178" y="583307"/>
          <a:ext cx="7042485" cy="5681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657670355"/>
              </p:ext>
            </p:extLst>
          </p:nvPr>
        </p:nvGraphicFramePr>
        <p:xfrm>
          <a:off x="5951622" y="2936819"/>
          <a:ext cx="6416841" cy="3327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cxnSp>
        <p:nvCxnSpPr>
          <p:cNvPr id="12" name="Прямая со стрелкой 11"/>
          <p:cNvCxnSpPr/>
          <p:nvPr/>
        </p:nvCxnSpPr>
        <p:spPr>
          <a:xfrm>
            <a:off x="10282989" y="1219200"/>
            <a:ext cx="0" cy="142774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9240251" y="1219200"/>
            <a:ext cx="1042738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44221" y="2126531"/>
            <a:ext cx="839002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>
              <a:lnSpc>
                <a:spcPct val="150000"/>
              </a:lnSpc>
              <a:spcAft>
                <a:spcPts val="500"/>
              </a:spcAft>
            </a:pPr>
            <a:r>
              <a:rPr lang="ru-RU" sz="2000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2. Военная 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лексика обладает большим выразительным потенциалом, служит для более точного изображения исторических реалий.</a:t>
            </a:r>
            <a:endParaRPr lang="ru-RU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8" name="d932392b-0cec-4c39-bcf5-89ff410e638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38551" y="3681697"/>
            <a:ext cx="4077827" cy="2930771"/>
            <a:chOff x="3070225" y="1308100"/>
            <a:chExt cx="6049963" cy="4348163"/>
          </a:xfrm>
        </p:grpSpPr>
        <p:sp>
          <p:nvSpPr>
            <p:cNvPr id="69" name="iṣḷiḑe"/>
            <p:cNvSpPr/>
            <p:nvPr/>
          </p:nvSpPr>
          <p:spPr bwMode="auto">
            <a:xfrm>
              <a:off x="7678738" y="4954588"/>
              <a:ext cx="290513" cy="541338"/>
            </a:xfrm>
            <a:custGeom>
              <a:avLst/>
              <a:gdLst>
                <a:gd name="T0" fmla="*/ 179 w 207"/>
                <a:gd name="T1" fmla="*/ 213 h 386"/>
                <a:gd name="T2" fmla="*/ 53 w 207"/>
                <a:gd name="T3" fmla="*/ 386 h 386"/>
                <a:gd name="T4" fmla="*/ 28 w 207"/>
                <a:gd name="T5" fmla="*/ 173 h 386"/>
                <a:gd name="T6" fmla="*/ 154 w 207"/>
                <a:gd name="T7" fmla="*/ 0 h 386"/>
                <a:gd name="T8" fmla="*/ 179 w 207"/>
                <a:gd name="T9" fmla="*/ 21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386">
                  <a:moveTo>
                    <a:pt x="179" y="213"/>
                  </a:moveTo>
                  <a:cubicBezTo>
                    <a:pt x="151" y="319"/>
                    <a:pt x="53" y="386"/>
                    <a:pt x="53" y="386"/>
                  </a:cubicBezTo>
                  <a:cubicBezTo>
                    <a:pt x="53" y="386"/>
                    <a:pt x="0" y="280"/>
                    <a:pt x="28" y="173"/>
                  </a:cubicBezTo>
                  <a:cubicBezTo>
                    <a:pt x="56" y="67"/>
                    <a:pt x="154" y="0"/>
                    <a:pt x="154" y="0"/>
                  </a:cubicBezTo>
                  <a:cubicBezTo>
                    <a:pt x="154" y="0"/>
                    <a:pt x="207" y="106"/>
                    <a:pt x="179" y="213"/>
                  </a:cubicBezTo>
                  <a:close/>
                </a:path>
              </a:pathLst>
            </a:custGeom>
            <a:solidFill>
              <a:srgbClr val="3F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ïš1ídé"/>
            <p:cNvSpPr/>
            <p:nvPr/>
          </p:nvSpPr>
          <p:spPr bwMode="auto">
            <a:xfrm>
              <a:off x="7747000" y="5103813"/>
              <a:ext cx="398463" cy="392113"/>
            </a:xfrm>
            <a:custGeom>
              <a:avLst/>
              <a:gdLst>
                <a:gd name="T0" fmla="*/ 87 w 284"/>
                <a:gd name="T1" fmla="*/ 84 h 280"/>
                <a:gd name="T2" fmla="*/ 0 w 284"/>
                <a:gd name="T3" fmla="*/ 280 h 280"/>
                <a:gd name="T4" fmla="*/ 197 w 284"/>
                <a:gd name="T5" fmla="*/ 195 h 280"/>
                <a:gd name="T6" fmla="*/ 284 w 284"/>
                <a:gd name="T7" fmla="*/ 0 h 280"/>
                <a:gd name="T8" fmla="*/ 87 w 284"/>
                <a:gd name="T9" fmla="*/ 84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" h="280">
                  <a:moveTo>
                    <a:pt x="87" y="84"/>
                  </a:moveTo>
                  <a:cubicBezTo>
                    <a:pt x="9" y="162"/>
                    <a:pt x="0" y="280"/>
                    <a:pt x="0" y="280"/>
                  </a:cubicBezTo>
                  <a:cubicBezTo>
                    <a:pt x="0" y="280"/>
                    <a:pt x="118" y="272"/>
                    <a:pt x="197" y="195"/>
                  </a:cubicBezTo>
                  <a:cubicBezTo>
                    <a:pt x="275" y="118"/>
                    <a:pt x="284" y="0"/>
                    <a:pt x="284" y="0"/>
                  </a:cubicBezTo>
                  <a:cubicBezTo>
                    <a:pt x="284" y="0"/>
                    <a:pt x="165" y="7"/>
                    <a:pt x="87" y="84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ïsḻïḓè"/>
            <p:cNvSpPr/>
            <p:nvPr/>
          </p:nvSpPr>
          <p:spPr bwMode="auto">
            <a:xfrm>
              <a:off x="3698875" y="4341813"/>
              <a:ext cx="1265238" cy="936625"/>
            </a:xfrm>
            <a:custGeom>
              <a:avLst/>
              <a:gdLst>
                <a:gd name="T0" fmla="*/ 132 w 900"/>
                <a:gd name="T1" fmla="*/ 247 h 668"/>
                <a:gd name="T2" fmla="*/ 279 w 900"/>
                <a:gd name="T3" fmla="*/ 247 h 668"/>
                <a:gd name="T4" fmla="*/ 642 w 900"/>
                <a:gd name="T5" fmla="*/ 105 h 668"/>
                <a:gd name="T6" fmla="*/ 879 w 900"/>
                <a:gd name="T7" fmla="*/ 200 h 668"/>
                <a:gd name="T8" fmla="*/ 821 w 900"/>
                <a:gd name="T9" fmla="*/ 668 h 668"/>
                <a:gd name="T10" fmla="*/ 642 w 900"/>
                <a:gd name="T11" fmla="*/ 632 h 668"/>
                <a:gd name="T12" fmla="*/ 621 w 900"/>
                <a:gd name="T13" fmla="*/ 310 h 668"/>
                <a:gd name="T14" fmla="*/ 58 w 900"/>
                <a:gd name="T15" fmla="*/ 526 h 668"/>
                <a:gd name="T16" fmla="*/ 0 w 900"/>
                <a:gd name="T17" fmla="*/ 274 h 668"/>
                <a:gd name="T18" fmla="*/ 132 w 900"/>
                <a:gd name="T19" fmla="*/ 247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0" h="668">
                  <a:moveTo>
                    <a:pt x="132" y="247"/>
                  </a:moveTo>
                  <a:cubicBezTo>
                    <a:pt x="279" y="247"/>
                    <a:pt x="279" y="247"/>
                    <a:pt x="279" y="247"/>
                  </a:cubicBezTo>
                  <a:cubicBezTo>
                    <a:pt x="642" y="105"/>
                    <a:pt x="642" y="105"/>
                    <a:pt x="642" y="105"/>
                  </a:cubicBezTo>
                  <a:cubicBezTo>
                    <a:pt x="642" y="105"/>
                    <a:pt x="900" y="0"/>
                    <a:pt x="879" y="200"/>
                  </a:cubicBezTo>
                  <a:cubicBezTo>
                    <a:pt x="858" y="400"/>
                    <a:pt x="821" y="668"/>
                    <a:pt x="821" y="668"/>
                  </a:cubicBezTo>
                  <a:cubicBezTo>
                    <a:pt x="821" y="668"/>
                    <a:pt x="706" y="616"/>
                    <a:pt x="642" y="632"/>
                  </a:cubicBezTo>
                  <a:cubicBezTo>
                    <a:pt x="579" y="647"/>
                    <a:pt x="621" y="310"/>
                    <a:pt x="621" y="310"/>
                  </a:cubicBezTo>
                  <a:cubicBezTo>
                    <a:pt x="621" y="310"/>
                    <a:pt x="106" y="558"/>
                    <a:pt x="58" y="526"/>
                  </a:cubicBezTo>
                  <a:cubicBezTo>
                    <a:pt x="11" y="495"/>
                    <a:pt x="0" y="274"/>
                    <a:pt x="0" y="274"/>
                  </a:cubicBezTo>
                  <a:cubicBezTo>
                    <a:pt x="132" y="247"/>
                    <a:pt x="132" y="247"/>
                    <a:pt x="132" y="247"/>
                  </a:cubicBezTo>
                </a:path>
              </a:pathLst>
            </a:custGeom>
            <a:solidFill>
              <a:srgbClr val="2F2E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ïş1îďé"/>
            <p:cNvSpPr/>
            <p:nvPr/>
          </p:nvSpPr>
          <p:spPr bwMode="auto">
            <a:xfrm>
              <a:off x="3698875" y="4451350"/>
              <a:ext cx="1238250" cy="827088"/>
            </a:xfrm>
            <a:custGeom>
              <a:avLst/>
              <a:gdLst>
                <a:gd name="T0" fmla="*/ 492 w 881"/>
                <a:gd name="T1" fmla="*/ 86 h 590"/>
                <a:gd name="T2" fmla="*/ 279 w 881"/>
                <a:gd name="T3" fmla="*/ 169 h 590"/>
                <a:gd name="T4" fmla="*/ 132 w 881"/>
                <a:gd name="T5" fmla="*/ 169 h 590"/>
                <a:gd name="T6" fmla="*/ 0 w 881"/>
                <a:gd name="T7" fmla="*/ 196 h 590"/>
                <a:gd name="T8" fmla="*/ 58 w 881"/>
                <a:gd name="T9" fmla="*/ 448 h 590"/>
                <a:gd name="T10" fmla="*/ 72 w 881"/>
                <a:gd name="T11" fmla="*/ 451 h 590"/>
                <a:gd name="T12" fmla="*/ 621 w 881"/>
                <a:gd name="T13" fmla="*/ 232 h 590"/>
                <a:gd name="T14" fmla="*/ 621 w 881"/>
                <a:gd name="T15" fmla="*/ 232 h 590"/>
                <a:gd name="T16" fmla="*/ 621 w 881"/>
                <a:gd name="T17" fmla="*/ 232 h 590"/>
                <a:gd name="T18" fmla="*/ 608 w 881"/>
                <a:gd name="T19" fmla="*/ 434 h 590"/>
                <a:gd name="T20" fmla="*/ 638 w 881"/>
                <a:gd name="T21" fmla="*/ 554 h 590"/>
                <a:gd name="T22" fmla="*/ 642 w 881"/>
                <a:gd name="T23" fmla="*/ 554 h 590"/>
                <a:gd name="T24" fmla="*/ 669 w 881"/>
                <a:gd name="T25" fmla="*/ 551 h 590"/>
                <a:gd name="T26" fmla="*/ 821 w 881"/>
                <a:gd name="T27" fmla="*/ 590 h 590"/>
                <a:gd name="T28" fmla="*/ 852 w 881"/>
                <a:gd name="T29" fmla="*/ 354 h 590"/>
                <a:gd name="T30" fmla="*/ 492 w 881"/>
                <a:gd name="T31" fmla="*/ 86 h 590"/>
                <a:gd name="T32" fmla="*/ 774 w 881"/>
                <a:gd name="T33" fmla="*/ 0 h 590"/>
                <a:gd name="T34" fmla="*/ 642 w 881"/>
                <a:gd name="T35" fmla="*/ 27 h 590"/>
                <a:gd name="T36" fmla="*/ 626 w 881"/>
                <a:gd name="T37" fmla="*/ 34 h 590"/>
                <a:gd name="T38" fmla="*/ 867 w 881"/>
                <a:gd name="T39" fmla="*/ 235 h 590"/>
                <a:gd name="T40" fmla="*/ 879 w 881"/>
                <a:gd name="T41" fmla="*/ 122 h 590"/>
                <a:gd name="T42" fmla="*/ 881 w 881"/>
                <a:gd name="T43" fmla="*/ 100 h 590"/>
                <a:gd name="T44" fmla="*/ 774 w 881"/>
                <a:gd name="T45" fmla="*/ 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81" h="590">
                  <a:moveTo>
                    <a:pt x="492" y="86"/>
                  </a:moveTo>
                  <a:cubicBezTo>
                    <a:pt x="279" y="169"/>
                    <a:pt x="279" y="169"/>
                    <a:pt x="279" y="169"/>
                  </a:cubicBezTo>
                  <a:cubicBezTo>
                    <a:pt x="132" y="169"/>
                    <a:pt x="132" y="169"/>
                    <a:pt x="132" y="169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11" y="417"/>
                    <a:pt x="58" y="448"/>
                  </a:cubicBezTo>
                  <a:cubicBezTo>
                    <a:pt x="61" y="450"/>
                    <a:pt x="66" y="451"/>
                    <a:pt x="72" y="451"/>
                  </a:cubicBezTo>
                  <a:cubicBezTo>
                    <a:pt x="166" y="451"/>
                    <a:pt x="621" y="232"/>
                    <a:pt x="621" y="232"/>
                  </a:cubicBezTo>
                  <a:cubicBezTo>
                    <a:pt x="621" y="232"/>
                    <a:pt x="621" y="232"/>
                    <a:pt x="621" y="232"/>
                  </a:cubicBezTo>
                  <a:cubicBezTo>
                    <a:pt x="621" y="232"/>
                    <a:pt x="621" y="232"/>
                    <a:pt x="621" y="232"/>
                  </a:cubicBezTo>
                  <a:cubicBezTo>
                    <a:pt x="621" y="232"/>
                    <a:pt x="608" y="343"/>
                    <a:pt x="608" y="434"/>
                  </a:cubicBezTo>
                  <a:cubicBezTo>
                    <a:pt x="608" y="499"/>
                    <a:pt x="615" y="554"/>
                    <a:pt x="638" y="554"/>
                  </a:cubicBezTo>
                  <a:cubicBezTo>
                    <a:pt x="640" y="554"/>
                    <a:pt x="641" y="554"/>
                    <a:pt x="642" y="554"/>
                  </a:cubicBezTo>
                  <a:cubicBezTo>
                    <a:pt x="651" y="551"/>
                    <a:pt x="660" y="551"/>
                    <a:pt x="669" y="551"/>
                  </a:cubicBezTo>
                  <a:cubicBezTo>
                    <a:pt x="734" y="551"/>
                    <a:pt x="821" y="590"/>
                    <a:pt x="821" y="590"/>
                  </a:cubicBezTo>
                  <a:cubicBezTo>
                    <a:pt x="821" y="590"/>
                    <a:pt x="836" y="483"/>
                    <a:pt x="852" y="354"/>
                  </a:cubicBezTo>
                  <a:cubicBezTo>
                    <a:pt x="759" y="287"/>
                    <a:pt x="588" y="161"/>
                    <a:pt x="492" y="86"/>
                  </a:cubicBezTo>
                  <a:moveTo>
                    <a:pt x="774" y="0"/>
                  </a:moveTo>
                  <a:cubicBezTo>
                    <a:pt x="710" y="0"/>
                    <a:pt x="642" y="27"/>
                    <a:pt x="642" y="27"/>
                  </a:cubicBezTo>
                  <a:cubicBezTo>
                    <a:pt x="626" y="34"/>
                    <a:pt x="626" y="34"/>
                    <a:pt x="626" y="34"/>
                  </a:cubicBezTo>
                  <a:cubicBezTo>
                    <a:pt x="867" y="235"/>
                    <a:pt x="867" y="235"/>
                    <a:pt x="867" y="235"/>
                  </a:cubicBezTo>
                  <a:cubicBezTo>
                    <a:pt x="871" y="196"/>
                    <a:pt x="875" y="158"/>
                    <a:pt x="879" y="122"/>
                  </a:cubicBezTo>
                  <a:cubicBezTo>
                    <a:pt x="880" y="114"/>
                    <a:pt x="881" y="107"/>
                    <a:pt x="881" y="100"/>
                  </a:cubicBezTo>
                  <a:cubicBezTo>
                    <a:pt x="881" y="21"/>
                    <a:pt x="829" y="0"/>
                    <a:pt x="774" y="0"/>
                  </a:cubicBezTo>
                </a:path>
              </a:pathLst>
            </a:custGeom>
            <a:solidFill>
              <a:srgbClr val="2A2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îṧḷïḑé"/>
            <p:cNvSpPr/>
            <p:nvPr/>
          </p:nvSpPr>
          <p:spPr bwMode="auto">
            <a:xfrm>
              <a:off x="4024313" y="4040188"/>
              <a:ext cx="1560513" cy="1150938"/>
            </a:xfrm>
            <a:custGeom>
              <a:avLst/>
              <a:gdLst>
                <a:gd name="T0" fmla="*/ 132 w 1110"/>
                <a:gd name="T1" fmla="*/ 0 h 819"/>
                <a:gd name="T2" fmla="*/ 310 w 1110"/>
                <a:gd name="T3" fmla="*/ 256 h 819"/>
                <a:gd name="T4" fmla="*/ 726 w 1110"/>
                <a:gd name="T5" fmla="*/ 603 h 819"/>
                <a:gd name="T6" fmla="*/ 1058 w 1110"/>
                <a:gd name="T7" fmla="*/ 756 h 819"/>
                <a:gd name="T8" fmla="*/ 684 w 1110"/>
                <a:gd name="T9" fmla="*/ 693 h 819"/>
                <a:gd name="T10" fmla="*/ 189 w 1110"/>
                <a:gd name="T11" fmla="*/ 319 h 819"/>
                <a:gd name="T12" fmla="*/ 0 w 1110"/>
                <a:gd name="T13" fmla="*/ 46 h 819"/>
                <a:gd name="T14" fmla="*/ 132 w 1110"/>
                <a:gd name="T15" fmla="*/ 0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10" h="819">
                  <a:moveTo>
                    <a:pt x="132" y="0"/>
                  </a:moveTo>
                  <a:cubicBezTo>
                    <a:pt x="310" y="256"/>
                    <a:pt x="310" y="256"/>
                    <a:pt x="310" y="256"/>
                  </a:cubicBezTo>
                  <a:cubicBezTo>
                    <a:pt x="726" y="603"/>
                    <a:pt x="726" y="603"/>
                    <a:pt x="726" y="603"/>
                  </a:cubicBezTo>
                  <a:cubicBezTo>
                    <a:pt x="726" y="603"/>
                    <a:pt x="1110" y="693"/>
                    <a:pt x="1058" y="756"/>
                  </a:cubicBezTo>
                  <a:cubicBezTo>
                    <a:pt x="1005" y="819"/>
                    <a:pt x="684" y="693"/>
                    <a:pt x="684" y="693"/>
                  </a:cubicBezTo>
                  <a:cubicBezTo>
                    <a:pt x="684" y="693"/>
                    <a:pt x="205" y="346"/>
                    <a:pt x="189" y="319"/>
                  </a:cubicBezTo>
                  <a:cubicBezTo>
                    <a:pt x="174" y="293"/>
                    <a:pt x="0" y="46"/>
                    <a:pt x="0" y="46"/>
                  </a:cubicBezTo>
                  <a:cubicBezTo>
                    <a:pt x="132" y="0"/>
                    <a:pt x="132" y="0"/>
                    <a:pt x="132" y="0"/>
                  </a:cubicBezTo>
                </a:path>
              </a:pathLst>
            </a:custGeom>
            <a:solidFill>
              <a:srgbClr val="A061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íṣḻïďé"/>
            <p:cNvSpPr/>
            <p:nvPr/>
          </p:nvSpPr>
          <p:spPr bwMode="auto">
            <a:xfrm>
              <a:off x="4119563" y="4040188"/>
              <a:ext cx="1400175" cy="1087438"/>
            </a:xfrm>
            <a:custGeom>
              <a:avLst/>
              <a:gdLst>
                <a:gd name="T0" fmla="*/ 65 w 996"/>
                <a:gd name="T1" fmla="*/ 0 h 774"/>
                <a:gd name="T2" fmla="*/ 75 w 996"/>
                <a:gd name="T3" fmla="*/ 19 h 774"/>
                <a:gd name="T4" fmla="*/ 75 w 996"/>
                <a:gd name="T5" fmla="*/ 19 h 774"/>
                <a:gd name="T6" fmla="*/ 7 w 996"/>
                <a:gd name="T7" fmla="*/ 140 h 774"/>
                <a:gd name="T8" fmla="*/ 2 w 996"/>
                <a:gd name="T9" fmla="*/ 141 h 774"/>
                <a:gd name="T10" fmla="*/ 0 w 996"/>
                <a:gd name="T11" fmla="*/ 141 h 774"/>
                <a:gd name="T12" fmla="*/ 122 w 996"/>
                <a:gd name="T13" fmla="*/ 319 h 774"/>
                <a:gd name="T14" fmla="*/ 617 w 996"/>
                <a:gd name="T15" fmla="*/ 693 h 774"/>
                <a:gd name="T16" fmla="*/ 932 w 996"/>
                <a:gd name="T17" fmla="*/ 774 h 774"/>
                <a:gd name="T18" fmla="*/ 991 w 996"/>
                <a:gd name="T19" fmla="*/ 756 h 774"/>
                <a:gd name="T20" fmla="*/ 996 w 996"/>
                <a:gd name="T21" fmla="*/ 744 h 774"/>
                <a:gd name="T22" fmla="*/ 659 w 996"/>
                <a:gd name="T23" fmla="*/ 603 h 774"/>
                <a:gd name="T24" fmla="*/ 568 w 996"/>
                <a:gd name="T25" fmla="*/ 527 h 774"/>
                <a:gd name="T26" fmla="*/ 327 w 996"/>
                <a:gd name="T27" fmla="*/ 326 h 774"/>
                <a:gd name="T28" fmla="*/ 243 w 996"/>
                <a:gd name="T29" fmla="*/ 256 h 774"/>
                <a:gd name="T30" fmla="*/ 65 w 996"/>
                <a:gd name="T31" fmla="*/ 0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6" h="774">
                  <a:moveTo>
                    <a:pt x="65" y="0"/>
                  </a:moveTo>
                  <a:cubicBezTo>
                    <a:pt x="75" y="19"/>
                    <a:pt x="75" y="19"/>
                    <a:pt x="75" y="19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5" y="19"/>
                    <a:pt x="49" y="130"/>
                    <a:pt x="7" y="140"/>
                  </a:cubicBezTo>
                  <a:cubicBezTo>
                    <a:pt x="5" y="141"/>
                    <a:pt x="4" y="141"/>
                    <a:pt x="2" y="141"/>
                  </a:cubicBezTo>
                  <a:cubicBezTo>
                    <a:pt x="1" y="141"/>
                    <a:pt x="0" y="141"/>
                    <a:pt x="0" y="141"/>
                  </a:cubicBezTo>
                  <a:cubicBezTo>
                    <a:pt x="50" y="213"/>
                    <a:pt x="113" y="304"/>
                    <a:pt x="122" y="319"/>
                  </a:cubicBezTo>
                  <a:cubicBezTo>
                    <a:pt x="138" y="346"/>
                    <a:pt x="617" y="693"/>
                    <a:pt x="617" y="693"/>
                  </a:cubicBezTo>
                  <a:cubicBezTo>
                    <a:pt x="617" y="693"/>
                    <a:pt x="823" y="774"/>
                    <a:pt x="932" y="774"/>
                  </a:cubicBezTo>
                  <a:cubicBezTo>
                    <a:pt x="959" y="774"/>
                    <a:pt x="980" y="769"/>
                    <a:pt x="991" y="756"/>
                  </a:cubicBezTo>
                  <a:cubicBezTo>
                    <a:pt x="994" y="752"/>
                    <a:pt x="996" y="748"/>
                    <a:pt x="996" y="744"/>
                  </a:cubicBezTo>
                  <a:cubicBezTo>
                    <a:pt x="996" y="682"/>
                    <a:pt x="659" y="603"/>
                    <a:pt x="659" y="603"/>
                  </a:cubicBezTo>
                  <a:cubicBezTo>
                    <a:pt x="568" y="527"/>
                    <a:pt x="568" y="527"/>
                    <a:pt x="568" y="527"/>
                  </a:cubicBezTo>
                  <a:cubicBezTo>
                    <a:pt x="327" y="326"/>
                    <a:pt x="327" y="326"/>
                    <a:pt x="327" y="326"/>
                  </a:cubicBezTo>
                  <a:cubicBezTo>
                    <a:pt x="243" y="256"/>
                    <a:pt x="243" y="256"/>
                    <a:pt x="243" y="256"/>
                  </a:cubicBezTo>
                  <a:cubicBezTo>
                    <a:pt x="65" y="0"/>
                    <a:pt x="65" y="0"/>
                    <a:pt x="65" y="0"/>
                  </a:cubicBezTo>
                </a:path>
              </a:pathLst>
            </a:custGeom>
            <a:solidFill>
              <a:srgbClr val="9057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îṣľîḓê"/>
            <p:cNvSpPr/>
            <p:nvPr/>
          </p:nvSpPr>
          <p:spPr bwMode="auto">
            <a:xfrm>
              <a:off x="3817938" y="3749675"/>
              <a:ext cx="406400" cy="503238"/>
            </a:xfrm>
            <a:custGeom>
              <a:avLst/>
              <a:gdLst>
                <a:gd name="T0" fmla="*/ 173 w 289"/>
                <a:gd name="T1" fmla="*/ 0 h 358"/>
                <a:gd name="T2" fmla="*/ 289 w 289"/>
                <a:gd name="T3" fmla="*/ 226 h 358"/>
                <a:gd name="T4" fmla="*/ 221 w 289"/>
                <a:gd name="T5" fmla="*/ 347 h 358"/>
                <a:gd name="T6" fmla="*/ 0 w 289"/>
                <a:gd name="T7" fmla="*/ 210 h 358"/>
                <a:gd name="T8" fmla="*/ 173 w 289"/>
                <a:gd name="T9" fmla="*/ 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358">
                  <a:moveTo>
                    <a:pt x="173" y="0"/>
                  </a:moveTo>
                  <a:cubicBezTo>
                    <a:pt x="289" y="226"/>
                    <a:pt x="289" y="226"/>
                    <a:pt x="289" y="226"/>
                  </a:cubicBezTo>
                  <a:cubicBezTo>
                    <a:pt x="289" y="226"/>
                    <a:pt x="263" y="337"/>
                    <a:pt x="221" y="347"/>
                  </a:cubicBezTo>
                  <a:cubicBezTo>
                    <a:pt x="179" y="358"/>
                    <a:pt x="0" y="210"/>
                    <a:pt x="0" y="210"/>
                  </a:cubicBezTo>
                  <a:cubicBezTo>
                    <a:pt x="173" y="0"/>
                    <a:pt x="173" y="0"/>
                    <a:pt x="173" y="0"/>
                  </a:cubicBezTo>
                </a:path>
              </a:pathLst>
            </a:custGeom>
            <a:solidFill>
              <a:srgbClr val="D0CD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iśḻídê"/>
            <p:cNvSpPr/>
            <p:nvPr/>
          </p:nvSpPr>
          <p:spPr bwMode="auto">
            <a:xfrm>
              <a:off x="3817938" y="3749675"/>
              <a:ext cx="406400" cy="488950"/>
            </a:xfrm>
            <a:custGeom>
              <a:avLst/>
              <a:gdLst>
                <a:gd name="T0" fmla="*/ 173 w 289"/>
                <a:gd name="T1" fmla="*/ 0 h 348"/>
                <a:gd name="T2" fmla="*/ 0 w 289"/>
                <a:gd name="T3" fmla="*/ 210 h 348"/>
                <a:gd name="T4" fmla="*/ 216 w 289"/>
                <a:gd name="T5" fmla="*/ 348 h 348"/>
                <a:gd name="T6" fmla="*/ 221 w 289"/>
                <a:gd name="T7" fmla="*/ 347 h 348"/>
                <a:gd name="T8" fmla="*/ 289 w 289"/>
                <a:gd name="T9" fmla="*/ 226 h 348"/>
                <a:gd name="T10" fmla="*/ 173 w 289"/>
                <a:gd name="T11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348">
                  <a:moveTo>
                    <a:pt x="173" y="0"/>
                  </a:moveTo>
                  <a:cubicBezTo>
                    <a:pt x="0" y="210"/>
                    <a:pt x="0" y="210"/>
                    <a:pt x="0" y="210"/>
                  </a:cubicBezTo>
                  <a:cubicBezTo>
                    <a:pt x="0" y="210"/>
                    <a:pt x="166" y="348"/>
                    <a:pt x="216" y="348"/>
                  </a:cubicBezTo>
                  <a:cubicBezTo>
                    <a:pt x="218" y="348"/>
                    <a:pt x="219" y="348"/>
                    <a:pt x="221" y="347"/>
                  </a:cubicBezTo>
                  <a:cubicBezTo>
                    <a:pt x="263" y="337"/>
                    <a:pt x="289" y="226"/>
                    <a:pt x="289" y="226"/>
                  </a:cubicBezTo>
                  <a:cubicBezTo>
                    <a:pt x="173" y="0"/>
                    <a:pt x="173" y="0"/>
                    <a:pt x="173" y="0"/>
                  </a:cubicBezTo>
                </a:path>
              </a:pathLst>
            </a:custGeom>
            <a:solidFill>
              <a:srgbClr val="BBB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iśḻiḍê"/>
            <p:cNvSpPr/>
            <p:nvPr/>
          </p:nvSpPr>
          <p:spPr bwMode="auto">
            <a:xfrm>
              <a:off x="5822950" y="4511675"/>
              <a:ext cx="273050" cy="908050"/>
            </a:xfrm>
            <a:custGeom>
              <a:avLst/>
              <a:gdLst>
                <a:gd name="T0" fmla="*/ 160 w 194"/>
                <a:gd name="T1" fmla="*/ 8 h 646"/>
                <a:gd name="T2" fmla="*/ 194 w 194"/>
                <a:gd name="T3" fmla="*/ 149 h 646"/>
                <a:gd name="T4" fmla="*/ 194 w 194"/>
                <a:gd name="T5" fmla="*/ 154 h 646"/>
                <a:gd name="T6" fmla="*/ 39 w 194"/>
                <a:gd name="T7" fmla="*/ 639 h 646"/>
                <a:gd name="T8" fmla="*/ 28 w 194"/>
                <a:gd name="T9" fmla="*/ 645 h 646"/>
                <a:gd name="T10" fmla="*/ 22 w 194"/>
                <a:gd name="T11" fmla="*/ 637 h 646"/>
                <a:gd name="T12" fmla="*/ 0 w 194"/>
                <a:gd name="T13" fmla="*/ 448 h 646"/>
                <a:gd name="T14" fmla="*/ 0 w 194"/>
                <a:gd name="T15" fmla="*/ 445 h 646"/>
                <a:gd name="T16" fmla="*/ 143 w 194"/>
                <a:gd name="T17" fmla="*/ 7 h 646"/>
                <a:gd name="T18" fmla="*/ 154 w 194"/>
                <a:gd name="T19" fmla="*/ 2 h 646"/>
                <a:gd name="T20" fmla="*/ 160 w 194"/>
                <a:gd name="T21" fmla="*/ 8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4" h="646">
                  <a:moveTo>
                    <a:pt x="160" y="8"/>
                  </a:moveTo>
                  <a:cubicBezTo>
                    <a:pt x="194" y="149"/>
                    <a:pt x="194" y="149"/>
                    <a:pt x="194" y="149"/>
                  </a:cubicBezTo>
                  <a:cubicBezTo>
                    <a:pt x="194" y="151"/>
                    <a:pt x="194" y="152"/>
                    <a:pt x="194" y="154"/>
                  </a:cubicBezTo>
                  <a:cubicBezTo>
                    <a:pt x="39" y="639"/>
                    <a:pt x="39" y="639"/>
                    <a:pt x="39" y="639"/>
                  </a:cubicBezTo>
                  <a:cubicBezTo>
                    <a:pt x="37" y="643"/>
                    <a:pt x="32" y="646"/>
                    <a:pt x="28" y="645"/>
                  </a:cubicBezTo>
                  <a:cubicBezTo>
                    <a:pt x="24" y="643"/>
                    <a:pt x="22" y="641"/>
                    <a:pt x="22" y="637"/>
                  </a:cubicBezTo>
                  <a:cubicBezTo>
                    <a:pt x="0" y="448"/>
                    <a:pt x="0" y="448"/>
                    <a:pt x="0" y="448"/>
                  </a:cubicBezTo>
                  <a:cubicBezTo>
                    <a:pt x="0" y="447"/>
                    <a:pt x="0" y="446"/>
                    <a:pt x="0" y="445"/>
                  </a:cubicBezTo>
                  <a:cubicBezTo>
                    <a:pt x="143" y="7"/>
                    <a:pt x="143" y="7"/>
                    <a:pt x="143" y="7"/>
                  </a:cubicBezTo>
                  <a:cubicBezTo>
                    <a:pt x="144" y="3"/>
                    <a:pt x="149" y="0"/>
                    <a:pt x="154" y="2"/>
                  </a:cubicBezTo>
                  <a:cubicBezTo>
                    <a:pt x="157" y="3"/>
                    <a:pt x="159" y="5"/>
                    <a:pt x="160" y="8"/>
                  </a:cubicBezTo>
                  <a:close/>
                </a:path>
              </a:pathLst>
            </a:custGeom>
            <a:solidFill>
              <a:srgbClr val="2F2E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ïṡḷiḑê"/>
            <p:cNvSpPr/>
            <p:nvPr/>
          </p:nvSpPr>
          <p:spPr bwMode="auto">
            <a:xfrm>
              <a:off x="5837238" y="4540250"/>
              <a:ext cx="236538" cy="790575"/>
            </a:xfrm>
            <a:custGeom>
              <a:avLst/>
              <a:gdLst>
                <a:gd name="T0" fmla="*/ 121 w 149"/>
                <a:gd name="T1" fmla="*/ 0 h 498"/>
                <a:gd name="T2" fmla="*/ 149 w 149"/>
                <a:gd name="T3" fmla="*/ 107 h 498"/>
                <a:gd name="T4" fmla="*/ 28 w 149"/>
                <a:gd name="T5" fmla="*/ 498 h 498"/>
                <a:gd name="T6" fmla="*/ 0 w 149"/>
                <a:gd name="T7" fmla="*/ 377 h 498"/>
                <a:gd name="T8" fmla="*/ 121 w 149"/>
                <a:gd name="T9" fmla="*/ 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498">
                  <a:moveTo>
                    <a:pt x="121" y="0"/>
                  </a:moveTo>
                  <a:lnTo>
                    <a:pt x="149" y="107"/>
                  </a:lnTo>
                  <a:lnTo>
                    <a:pt x="28" y="498"/>
                  </a:lnTo>
                  <a:lnTo>
                    <a:pt x="0" y="377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íšlîdé"/>
            <p:cNvSpPr/>
            <p:nvPr/>
          </p:nvSpPr>
          <p:spPr bwMode="auto">
            <a:xfrm>
              <a:off x="5059363" y="5124450"/>
              <a:ext cx="806450" cy="361950"/>
            </a:xfrm>
            <a:custGeom>
              <a:avLst/>
              <a:gdLst>
                <a:gd name="T0" fmla="*/ 1 w 574"/>
                <a:gd name="T1" fmla="*/ 242 h 258"/>
                <a:gd name="T2" fmla="*/ 553 w 574"/>
                <a:gd name="T3" fmla="*/ 231 h 258"/>
                <a:gd name="T4" fmla="*/ 565 w 574"/>
                <a:gd name="T5" fmla="*/ 210 h 258"/>
                <a:gd name="T6" fmla="*/ 574 w 574"/>
                <a:gd name="T7" fmla="*/ 189 h 258"/>
                <a:gd name="T8" fmla="*/ 553 w 574"/>
                <a:gd name="T9" fmla="*/ 19 h 258"/>
                <a:gd name="T10" fmla="*/ 17 w 574"/>
                <a:gd name="T11" fmla="*/ 0 h 258"/>
                <a:gd name="T12" fmla="*/ 0 w 574"/>
                <a:gd name="T13" fmla="*/ 210 h 258"/>
                <a:gd name="T14" fmla="*/ 1 w 574"/>
                <a:gd name="T15" fmla="*/ 242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" h="258">
                  <a:moveTo>
                    <a:pt x="1" y="242"/>
                  </a:moveTo>
                  <a:cubicBezTo>
                    <a:pt x="6" y="258"/>
                    <a:pt x="548" y="237"/>
                    <a:pt x="553" y="231"/>
                  </a:cubicBezTo>
                  <a:cubicBezTo>
                    <a:pt x="558" y="225"/>
                    <a:pt x="562" y="218"/>
                    <a:pt x="565" y="210"/>
                  </a:cubicBezTo>
                  <a:cubicBezTo>
                    <a:pt x="570" y="200"/>
                    <a:pt x="574" y="189"/>
                    <a:pt x="574" y="189"/>
                  </a:cubicBezTo>
                  <a:cubicBezTo>
                    <a:pt x="553" y="19"/>
                    <a:pt x="553" y="19"/>
                    <a:pt x="553" y="19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3" y="144"/>
                    <a:pt x="0" y="210"/>
                  </a:cubicBezTo>
                  <a:cubicBezTo>
                    <a:pt x="0" y="227"/>
                    <a:pt x="0" y="239"/>
                    <a:pt x="1" y="242"/>
                  </a:cubicBezTo>
                </a:path>
              </a:pathLst>
            </a:custGeom>
            <a:solidFill>
              <a:srgbClr val="2F2E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îšlíde"/>
            <p:cNvSpPr/>
            <p:nvPr/>
          </p:nvSpPr>
          <p:spPr bwMode="auto">
            <a:xfrm>
              <a:off x="5422900" y="5183188"/>
              <a:ext cx="331788" cy="206375"/>
            </a:xfrm>
            <a:custGeom>
              <a:avLst/>
              <a:gdLst>
                <a:gd name="T0" fmla="*/ 200 w 209"/>
                <a:gd name="T1" fmla="*/ 0 h 130"/>
                <a:gd name="T2" fmla="*/ 0 w 209"/>
                <a:gd name="T3" fmla="*/ 0 h 130"/>
                <a:gd name="T4" fmla="*/ 0 w 209"/>
                <a:gd name="T5" fmla="*/ 130 h 130"/>
                <a:gd name="T6" fmla="*/ 209 w 209"/>
                <a:gd name="T7" fmla="*/ 130 h 130"/>
                <a:gd name="T8" fmla="*/ 200 w 209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130">
                  <a:moveTo>
                    <a:pt x="200" y="0"/>
                  </a:moveTo>
                  <a:lnTo>
                    <a:pt x="0" y="0"/>
                  </a:lnTo>
                  <a:lnTo>
                    <a:pt x="0" y="130"/>
                  </a:lnTo>
                  <a:lnTo>
                    <a:pt x="209" y="130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rgbClr val="2A2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ïslíḓé"/>
            <p:cNvSpPr/>
            <p:nvPr/>
          </p:nvSpPr>
          <p:spPr bwMode="auto">
            <a:xfrm>
              <a:off x="5422900" y="5183188"/>
              <a:ext cx="331788" cy="206375"/>
            </a:xfrm>
            <a:custGeom>
              <a:avLst/>
              <a:gdLst>
                <a:gd name="T0" fmla="*/ 200 w 209"/>
                <a:gd name="T1" fmla="*/ 0 h 130"/>
                <a:gd name="T2" fmla="*/ 0 w 209"/>
                <a:gd name="T3" fmla="*/ 0 h 130"/>
                <a:gd name="T4" fmla="*/ 0 w 209"/>
                <a:gd name="T5" fmla="*/ 130 h 130"/>
                <a:gd name="T6" fmla="*/ 209 w 209"/>
                <a:gd name="T7" fmla="*/ 130 h 130"/>
                <a:gd name="T8" fmla="*/ 200 w 209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130">
                  <a:moveTo>
                    <a:pt x="200" y="0"/>
                  </a:moveTo>
                  <a:lnTo>
                    <a:pt x="0" y="0"/>
                  </a:lnTo>
                  <a:lnTo>
                    <a:pt x="0" y="130"/>
                  </a:lnTo>
                  <a:lnTo>
                    <a:pt x="209" y="130"/>
                  </a:lnTo>
                  <a:lnTo>
                    <a:pt x="2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îśḷïḑè"/>
            <p:cNvSpPr/>
            <p:nvPr/>
          </p:nvSpPr>
          <p:spPr bwMode="auto">
            <a:xfrm>
              <a:off x="5119688" y="5249863"/>
              <a:ext cx="193675" cy="88900"/>
            </a:xfrm>
            <a:custGeom>
              <a:avLst/>
              <a:gdLst>
                <a:gd name="T0" fmla="*/ 122 w 122"/>
                <a:gd name="T1" fmla="*/ 0 h 56"/>
                <a:gd name="T2" fmla="*/ 121 w 122"/>
                <a:gd name="T3" fmla="*/ 0 h 56"/>
                <a:gd name="T4" fmla="*/ 0 w 122"/>
                <a:gd name="T5" fmla="*/ 0 h 56"/>
                <a:gd name="T6" fmla="*/ 0 w 122"/>
                <a:gd name="T7" fmla="*/ 56 h 56"/>
                <a:gd name="T8" fmla="*/ 116 w 122"/>
                <a:gd name="T9" fmla="*/ 56 h 56"/>
                <a:gd name="T10" fmla="*/ 122 w 122"/>
                <a:gd name="T1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2" h="56">
                  <a:moveTo>
                    <a:pt x="122" y="0"/>
                  </a:moveTo>
                  <a:lnTo>
                    <a:pt x="121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116" y="56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2A2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îslidé"/>
            <p:cNvSpPr/>
            <p:nvPr/>
          </p:nvSpPr>
          <p:spPr bwMode="auto">
            <a:xfrm>
              <a:off x="5119688" y="5249863"/>
              <a:ext cx="193675" cy="88900"/>
            </a:xfrm>
            <a:custGeom>
              <a:avLst/>
              <a:gdLst>
                <a:gd name="T0" fmla="*/ 122 w 122"/>
                <a:gd name="T1" fmla="*/ 0 h 56"/>
                <a:gd name="T2" fmla="*/ 121 w 122"/>
                <a:gd name="T3" fmla="*/ 0 h 56"/>
                <a:gd name="T4" fmla="*/ 0 w 122"/>
                <a:gd name="T5" fmla="*/ 0 h 56"/>
                <a:gd name="T6" fmla="*/ 0 w 122"/>
                <a:gd name="T7" fmla="*/ 56 h 56"/>
                <a:gd name="T8" fmla="*/ 116 w 122"/>
                <a:gd name="T9" fmla="*/ 56 h 56"/>
                <a:gd name="T10" fmla="*/ 122 w 122"/>
                <a:gd name="T1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2" h="56">
                  <a:moveTo>
                    <a:pt x="122" y="0"/>
                  </a:moveTo>
                  <a:lnTo>
                    <a:pt x="121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116" y="56"/>
                  </a:lnTo>
                  <a:lnTo>
                    <a:pt x="1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ïṣ1îḍê"/>
            <p:cNvSpPr/>
            <p:nvPr/>
          </p:nvSpPr>
          <p:spPr bwMode="auto">
            <a:xfrm>
              <a:off x="5059363" y="5419725"/>
              <a:ext cx="793750" cy="52388"/>
            </a:xfrm>
            <a:custGeom>
              <a:avLst/>
              <a:gdLst>
                <a:gd name="T0" fmla="*/ 565 w 565"/>
                <a:gd name="T1" fmla="*/ 0 h 38"/>
                <a:gd name="T2" fmla="*/ 0 w 565"/>
                <a:gd name="T3" fmla="*/ 0 h 38"/>
                <a:gd name="T4" fmla="*/ 0 w 565"/>
                <a:gd name="T5" fmla="*/ 0 h 38"/>
                <a:gd name="T6" fmla="*/ 0 w 565"/>
                <a:gd name="T7" fmla="*/ 19 h 38"/>
                <a:gd name="T8" fmla="*/ 1 w 565"/>
                <a:gd name="T9" fmla="*/ 32 h 38"/>
                <a:gd name="T10" fmla="*/ 97 w 565"/>
                <a:gd name="T11" fmla="*/ 38 h 38"/>
                <a:gd name="T12" fmla="*/ 553 w 565"/>
                <a:gd name="T13" fmla="*/ 21 h 38"/>
                <a:gd name="T14" fmla="*/ 565 w 565"/>
                <a:gd name="T1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5" h="38">
                  <a:moveTo>
                    <a:pt x="5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14"/>
                    <a:pt x="0" y="19"/>
                  </a:cubicBezTo>
                  <a:cubicBezTo>
                    <a:pt x="0" y="26"/>
                    <a:pt x="0" y="30"/>
                    <a:pt x="1" y="32"/>
                  </a:cubicBezTo>
                  <a:cubicBezTo>
                    <a:pt x="2" y="36"/>
                    <a:pt x="41" y="38"/>
                    <a:pt x="97" y="38"/>
                  </a:cubicBezTo>
                  <a:cubicBezTo>
                    <a:pt x="255" y="38"/>
                    <a:pt x="550" y="25"/>
                    <a:pt x="553" y="21"/>
                  </a:cubicBezTo>
                  <a:cubicBezTo>
                    <a:pt x="558" y="15"/>
                    <a:pt x="562" y="8"/>
                    <a:pt x="565" y="0"/>
                  </a:cubicBezTo>
                </a:path>
              </a:pathLst>
            </a:custGeom>
            <a:solidFill>
              <a:srgbClr val="2A2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îṥlíḓe"/>
            <p:cNvSpPr/>
            <p:nvPr/>
          </p:nvSpPr>
          <p:spPr bwMode="auto">
            <a:xfrm>
              <a:off x="3838575" y="2981325"/>
              <a:ext cx="666750" cy="665163"/>
            </a:xfrm>
            <a:prstGeom prst="ellipse">
              <a:avLst/>
            </a:prstGeom>
            <a:solidFill>
              <a:srgbClr val="A061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îş1îḍe"/>
            <p:cNvSpPr/>
            <p:nvPr/>
          </p:nvSpPr>
          <p:spPr bwMode="auto">
            <a:xfrm>
              <a:off x="3643313" y="3232150"/>
              <a:ext cx="506413" cy="776288"/>
            </a:xfrm>
            <a:custGeom>
              <a:avLst/>
              <a:gdLst>
                <a:gd name="T0" fmla="*/ 360 w 360"/>
                <a:gd name="T1" fmla="*/ 269 h 553"/>
                <a:gd name="T2" fmla="*/ 266 w 360"/>
                <a:gd name="T3" fmla="*/ 479 h 553"/>
                <a:gd name="T4" fmla="*/ 29 w 360"/>
                <a:gd name="T5" fmla="*/ 332 h 553"/>
                <a:gd name="T6" fmla="*/ 0 w 360"/>
                <a:gd name="T7" fmla="*/ 256 h 553"/>
                <a:gd name="T8" fmla="*/ 192 w 360"/>
                <a:gd name="T9" fmla="*/ 79 h 553"/>
                <a:gd name="T10" fmla="*/ 360 w 360"/>
                <a:gd name="T11" fmla="*/ 269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0" h="553">
                  <a:moveTo>
                    <a:pt x="360" y="269"/>
                  </a:moveTo>
                  <a:cubicBezTo>
                    <a:pt x="360" y="269"/>
                    <a:pt x="281" y="406"/>
                    <a:pt x="266" y="479"/>
                  </a:cubicBezTo>
                  <a:cubicBezTo>
                    <a:pt x="250" y="553"/>
                    <a:pt x="29" y="332"/>
                    <a:pt x="29" y="332"/>
                  </a:cubicBezTo>
                  <a:cubicBezTo>
                    <a:pt x="0" y="256"/>
                    <a:pt x="0" y="256"/>
                    <a:pt x="0" y="256"/>
                  </a:cubicBezTo>
                  <a:cubicBezTo>
                    <a:pt x="0" y="256"/>
                    <a:pt x="208" y="158"/>
                    <a:pt x="192" y="79"/>
                  </a:cubicBezTo>
                  <a:cubicBezTo>
                    <a:pt x="176" y="0"/>
                    <a:pt x="360" y="269"/>
                    <a:pt x="360" y="269"/>
                  </a:cubicBezTo>
                  <a:close/>
                </a:path>
              </a:pathLst>
            </a:custGeom>
            <a:solidFill>
              <a:srgbClr val="A061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îṣļiḑe"/>
            <p:cNvSpPr/>
            <p:nvPr/>
          </p:nvSpPr>
          <p:spPr bwMode="auto">
            <a:xfrm>
              <a:off x="3854450" y="4184650"/>
              <a:ext cx="1909763" cy="1214438"/>
            </a:xfrm>
            <a:custGeom>
              <a:avLst/>
              <a:gdLst>
                <a:gd name="T0" fmla="*/ 253 w 1358"/>
                <a:gd name="T1" fmla="*/ 0 h 864"/>
                <a:gd name="T2" fmla="*/ 468 w 1358"/>
                <a:gd name="T3" fmla="*/ 285 h 864"/>
                <a:gd name="T4" fmla="*/ 984 w 1358"/>
                <a:gd name="T5" fmla="*/ 669 h 864"/>
                <a:gd name="T6" fmla="*/ 1274 w 1358"/>
                <a:gd name="T7" fmla="*/ 806 h 864"/>
                <a:gd name="T8" fmla="*/ 947 w 1358"/>
                <a:gd name="T9" fmla="*/ 753 h 864"/>
                <a:gd name="T10" fmla="*/ 316 w 1358"/>
                <a:gd name="T11" fmla="*/ 358 h 864"/>
                <a:gd name="T12" fmla="*/ 0 w 1358"/>
                <a:gd name="T13" fmla="*/ 48 h 864"/>
                <a:gd name="T14" fmla="*/ 253 w 1358"/>
                <a:gd name="T15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8" h="864">
                  <a:moveTo>
                    <a:pt x="253" y="0"/>
                  </a:moveTo>
                  <a:cubicBezTo>
                    <a:pt x="468" y="285"/>
                    <a:pt x="468" y="285"/>
                    <a:pt x="468" y="285"/>
                  </a:cubicBezTo>
                  <a:cubicBezTo>
                    <a:pt x="984" y="669"/>
                    <a:pt x="984" y="669"/>
                    <a:pt x="984" y="669"/>
                  </a:cubicBezTo>
                  <a:cubicBezTo>
                    <a:pt x="984" y="669"/>
                    <a:pt x="1358" y="748"/>
                    <a:pt x="1274" y="806"/>
                  </a:cubicBezTo>
                  <a:cubicBezTo>
                    <a:pt x="1189" y="864"/>
                    <a:pt x="947" y="753"/>
                    <a:pt x="947" y="753"/>
                  </a:cubicBezTo>
                  <a:cubicBezTo>
                    <a:pt x="947" y="753"/>
                    <a:pt x="426" y="474"/>
                    <a:pt x="316" y="358"/>
                  </a:cubicBezTo>
                  <a:cubicBezTo>
                    <a:pt x="205" y="243"/>
                    <a:pt x="0" y="48"/>
                    <a:pt x="0" y="48"/>
                  </a:cubicBezTo>
                  <a:lnTo>
                    <a:pt x="253" y="0"/>
                  </a:lnTo>
                  <a:close/>
                </a:path>
              </a:pathLst>
            </a:custGeom>
            <a:solidFill>
              <a:srgbClr val="A061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iṥlïďê"/>
            <p:cNvSpPr/>
            <p:nvPr/>
          </p:nvSpPr>
          <p:spPr bwMode="auto">
            <a:xfrm>
              <a:off x="3144838" y="4743450"/>
              <a:ext cx="1774825" cy="912813"/>
            </a:xfrm>
            <a:custGeom>
              <a:avLst/>
              <a:gdLst>
                <a:gd name="T0" fmla="*/ 468 w 1263"/>
                <a:gd name="T1" fmla="*/ 45 h 650"/>
                <a:gd name="T2" fmla="*/ 531 w 1263"/>
                <a:gd name="T3" fmla="*/ 145 h 650"/>
                <a:gd name="T4" fmla="*/ 908 w 1263"/>
                <a:gd name="T5" fmla="*/ 26 h 650"/>
                <a:gd name="T6" fmla="*/ 1155 w 1263"/>
                <a:gd name="T7" fmla="*/ 56 h 650"/>
                <a:gd name="T8" fmla="*/ 1168 w 1263"/>
                <a:gd name="T9" fmla="*/ 260 h 650"/>
                <a:gd name="T10" fmla="*/ 852 w 1263"/>
                <a:gd name="T11" fmla="*/ 350 h 650"/>
                <a:gd name="T12" fmla="*/ 110 w 1263"/>
                <a:gd name="T13" fmla="*/ 502 h 650"/>
                <a:gd name="T14" fmla="*/ 0 w 1263"/>
                <a:gd name="T15" fmla="*/ 281 h 650"/>
                <a:gd name="T16" fmla="*/ 468 w 1263"/>
                <a:gd name="T17" fmla="*/ 45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3" h="650">
                  <a:moveTo>
                    <a:pt x="468" y="45"/>
                  </a:moveTo>
                  <a:cubicBezTo>
                    <a:pt x="531" y="145"/>
                    <a:pt x="531" y="145"/>
                    <a:pt x="531" y="145"/>
                  </a:cubicBezTo>
                  <a:cubicBezTo>
                    <a:pt x="908" y="26"/>
                    <a:pt x="908" y="26"/>
                    <a:pt x="908" y="26"/>
                  </a:cubicBezTo>
                  <a:cubicBezTo>
                    <a:pt x="991" y="0"/>
                    <a:pt x="1082" y="10"/>
                    <a:pt x="1155" y="56"/>
                  </a:cubicBezTo>
                  <a:cubicBezTo>
                    <a:pt x="1221" y="97"/>
                    <a:pt x="1263" y="163"/>
                    <a:pt x="1168" y="260"/>
                  </a:cubicBezTo>
                  <a:cubicBezTo>
                    <a:pt x="979" y="455"/>
                    <a:pt x="852" y="350"/>
                    <a:pt x="852" y="350"/>
                  </a:cubicBezTo>
                  <a:cubicBezTo>
                    <a:pt x="852" y="350"/>
                    <a:pt x="215" y="650"/>
                    <a:pt x="110" y="502"/>
                  </a:cubicBezTo>
                  <a:cubicBezTo>
                    <a:pt x="5" y="355"/>
                    <a:pt x="0" y="281"/>
                    <a:pt x="0" y="281"/>
                  </a:cubicBezTo>
                  <a:cubicBezTo>
                    <a:pt x="0" y="281"/>
                    <a:pt x="405" y="29"/>
                    <a:pt x="468" y="45"/>
                  </a:cubicBezTo>
                  <a:close/>
                </a:path>
              </a:pathLst>
            </a:custGeom>
            <a:solidFill>
              <a:srgbClr val="2F2E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íṩḻîḍé"/>
            <p:cNvSpPr/>
            <p:nvPr/>
          </p:nvSpPr>
          <p:spPr bwMode="auto">
            <a:xfrm>
              <a:off x="4135438" y="5183188"/>
              <a:ext cx="1014413" cy="414338"/>
            </a:xfrm>
            <a:custGeom>
              <a:avLst/>
              <a:gdLst>
                <a:gd name="T0" fmla="*/ 553 w 721"/>
                <a:gd name="T1" fmla="*/ 79 h 295"/>
                <a:gd name="T2" fmla="*/ 521 w 721"/>
                <a:gd name="T3" fmla="*/ 242 h 295"/>
                <a:gd name="T4" fmla="*/ 174 w 721"/>
                <a:gd name="T5" fmla="*/ 221 h 295"/>
                <a:gd name="T6" fmla="*/ 0 w 721"/>
                <a:gd name="T7" fmla="*/ 132 h 295"/>
                <a:gd name="T8" fmla="*/ 58 w 721"/>
                <a:gd name="T9" fmla="*/ 32 h 295"/>
                <a:gd name="T10" fmla="*/ 237 w 721"/>
                <a:gd name="T11" fmla="*/ 58 h 295"/>
                <a:gd name="T12" fmla="*/ 553 w 721"/>
                <a:gd name="T13" fmla="*/ 79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1" h="295">
                  <a:moveTo>
                    <a:pt x="553" y="79"/>
                  </a:moveTo>
                  <a:cubicBezTo>
                    <a:pt x="553" y="79"/>
                    <a:pt x="721" y="189"/>
                    <a:pt x="521" y="242"/>
                  </a:cubicBezTo>
                  <a:cubicBezTo>
                    <a:pt x="321" y="295"/>
                    <a:pt x="174" y="221"/>
                    <a:pt x="174" y="221"/>
                  </a:cubicBezTo>
                  <a:cubicBezTo>
                    <a:pt x="174" y="221"/>
                    <a:pt x="0" y="221"/>
                    <a:pt x="0" y="132"/>
                  </a:cubicBezTo>
                  <a:cubicBezTo>
                    <a:pt x="0" y="42"/>
                    <a:pt x="58" y="32"/>
                    <a:pt x="58" y="32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37" y="58"/>
                    <a:pt x="453" y="0"/>
                    <a:pt x="553" y="79"/>
                  </a:cubicBezTo>
                  <a:close/>
                </a:path>
              </a:pathLst>
            </a:custGeom>
            <a:solidFill>
              <a:srgbClr val="D0CD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i$ḷíḓe"/>
            <p:cNvSpPr/>
            <p:nvPr/>
          </p:nvSpPr>
          <p:spPr bwMode="auto">
            <a:xfrm>
              <a:off x="3730625" y="2825750"/>
              <a:ext cx="857250" cy="693738"/>
            </a:xfrm>
            <a:custGeom>
              <a:avLst/>
              <a:gdLst>
                <a:gd name="T0" fmla="*/ 508 w 610"/>
                <a:gd name="T1" fmla="*/ 288 h 494"/>
                <a:gd name="T2" fmla="*/ 558 w 610"/>
                <a:gd name="T3" fmla="*/ 306 h 494"/>
                <a:gd name="T4" fmla="*/ 604 w 610"/>
                <a:gd name="T5" fmla="*/ 286 h 494"/>
                <a:gd name="T6" fmla="*/ 609 w 610"/>
                <a:gd name="T7" fmla="*/ 258 h 494"/>
                <a:gd name="T8" fmla="*/ 589 w 610"/>
                <a:gd name="T9" fmla="*/ 176 h 494"/>
                <a:gd name="T10" fmla="*/ 549 w 610"/>
                <a:gd name="T11" fmla="*/ 139 h 494"/>
                <a:gd name="T12" fmla="*/ 528 w 610"/>
                <a:gd name="T13" fmla="*/ 105 h 494"/>
                <a:gd name="T14" fmla="*/ 422 w 610"/>
                <a:gd name="T15" fmla="*/ 6 h 494"/>
                <a:gd name="T16" fmla="*/ 359 w 610"/>
                <a:gd name="T17" fmla="*/ 1 h 494"/>
                <a:gd name="T18" fmla="*/ 238 w 610"/>
                <a:gd name="T19" fmla="*/ 3 h 494"/>
                <a:gd name="T20" fmla="*/ 179 w 610"/>
                <a:gd name="T21" fmla="*/ 9 h 494"/>
                <a:gd name="T22" fmla="*/ 86 w 610"/>
                <a:gd name="T23" fmla="*/ 85 h 494"/>
                <a:gd name="T24" fmla="*/ 32 w 610"/>
                <a:gd name="T25" fmla="*/ 159 h 494"/>
                <a:gd name="T26" fmla="*/ 1 w 610"/>
                <a:gd name="T27" fmla="*/ 287 h 494"/>
                <a:gd name="T28" fmla="*/ 5 w 610"/>
                <a:gd name="T29" fmla="*/ 321 h 494"/>
                <a:gd name="T30" fmla="*/ 19 w 610"/>
                <a:gd name="T31" fmla="*/ 350 h 494"/>
                <a:gd name="T32" fmla="*/ 29 w 610"/>
                <a:gd name="T33" fmla="*/ 494 h 494"/>
                <a:gd name="T34" fmla="*/ 147 w 610"/>
                <a:gd name="T35" fmla="*/ 414 h 494"/>
                <a:gd name="T36" fmla="*/ 188 w 610"/>
                <a:gd name="T37" fmla="*/ 364 h 494"/>
                <a:gd name="T38" fmla="*/ 246 w 610"/>
                <a:gd name="T39" fmla="*/ 369 h 494"/>
                <a:gd name="T40" fmla="*/ 252 w 610"/>
                <a:gd name="T41" fmla="*/ 393 h 494"/>
                <a:gd name="T42" fmla="*/ 258 w 610"/>
                <a:gd name="T43" fmla="*/ 433 h 494"/>
                <a:gd name="T44" fmla="*/ 291 w 610"/>
                <a:gd name="T45" fmla="*/ 452 h 494"/>
                <a:gd name="T46" fmla="*/ 330 w 610"/>
                <a:gd name="T47" fmla="*/ 395 h 494"/>
                <a:gd name="T48" fmla="*/ 381 w 610"/>
                <a:gd name="T49" fmla="*/ 379 h 494"/>
                <a:gd name="T50" fmla="*/ 425 w 610"/>
                <a:gd name="T51" fmla="*/ 336 h 494"/>
                <a:gd name="T52" fmla="*/ 443 w 610"/>
                <a:gd name="T53" fmla="*/ 276 h 494"/>
                <a:gd name="T54" fmla="*/ 508 w 610"/>
                <a:gd name="T55" fmla="*/ 288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10" h="494">
                  <a:moveTo>
                    <a:pt x="508" y="288"/>
                  </a:moveTo>
                  <a:cubicBezTo>
                    <a:pt x="525" y="295"/>
                    <a:pt x="541" y="304"/>
                    <a:pt x="558" y="306"/>
                  </a:cubicBezTo>
                  <a:cubicBezTo>
                    <a:pt x="576" y="308"/>
                    <a:pt x="596" y="302"/>
                    <a:pt x="604" y="286"/>
                  </a:cubicBezTo>
                  <a:cubicBezTo>
                    <a:pt x="608" y="278"/>
                    <a:pt x="609" y="268"/>
                    <a:pt x="609" y="258"/>
                  </a:cubicBezTo>
                  <a:cubicBezTo>
                    <a:pt x="610" y="229"/>
                    <a:pt x="608" y="198"/>
                    <a:pt x="589" y="176"/>
                  </a:cubicBezTo>
                  <a:cubicBezTo>
                    <a:pt x="578" y="161"/>
                    <a:pt x="561" y="152"/>
                    <a:pt x="549" y="139"/>
                  </a:cubicBezTo>
                  <a:cubicBezTo>
                    <a:pt x="540" y="129"/>
                    <a:pt x="534" y="117"/>
                    <a:pt x="528" y="105"/>
                  </a:cubicBezTo>
                  <a:cubicBezTo>
                    <a:pt x="505" y="61"/>
                    <a:pt x="470" y="18"/>
                    <a:pt x="422" y="6"/>
                  </a:cubicBezTo>
                  <a:cubicBezTo>
                    <a:pt x="401" y="0"/>
                    <a:pt x="380" y="1"/>
                    <a:pt x="359" y="1"/>
                  </a:cubicBezTo>
                  <a:cubicBezTo>
                    <a:pt x="238" y="3"/>
                    <a:pt x="238" y="3"/>
                    <a:pt x="238" y="3"/>
                  </a:cubicBezTo>
                  <a:cubicBezTo>
                    <a:pt x="218" y="3"/>
                    <a:pt x="198" y="3"/>
                    <a:pt x="179" y="9"/>
                  </a:cubicBezTo>
                  <a:cubicBezTo>
                    <a:pt x="140" y="21"/>
                    <a:pt x="112" y="54"/>
                    <a:pt x="86" y="85"/>
                  </a:cubicBezTo>
                  <a:cubicBezTo>
                    <a:pt x="66" y="109"/>
                    <a:pt x="46" y="133"/>
                    <a:pt x="32" y="159"/>
                  </a:cubicBezTo>
                  <a:cubicBezTo>
                    <a:pt x="11" y="199"/>
                    <a:pt x="0" y="243"/>
                    <a:pt x="1" y="287"/>
                  </a:cubicBezTo>
                  <a:cubicBezTo>
                    <a:pt x="1" y="298"/>
                    <a:pt x="2" y="310"/>
                    <a:pt x="5" y="321"/>
                  </a:cubicBezTo>
                  <a:cubicBezTo>
                    <a:pt x="9" y="331"/>
                    <a:pt x="13" y="341"/>
                    <a:pt x="19" y="350"/>
                  </a:cubicBezTo>
                  <a:cubicBezTo>
                    <a:pt x="41" y="395"/>
                    <a:pt x="55" y="451"/>
                    <a:pt x="29" y="494"/>
                  </a:cubicBezTo>
                  <a:cubicBezTo>
                    <a:pt x="74" y="476"/>
                    <a:pt x="118" y="452"/>
                    <a:pt x="147" y="414"/>
                  </a:cubicBezTo>
                  <a:cubicBezTo>
                    <a:pt x="161" y="396"/>
                    <a:pt x="171" y="376"/>
                    <a:pt x="188" y="364"/>
                  </a:cubicBezTo>
                  <a:cubicBezTo>
                    <a:pt x="206" y="351"/>
                    <a:pt x="235" y="350"/>
                    <a:pt x="246" y="369"/>
                  </a:cubicBezTo>
                  <a:cubicBezTo>
                    <a:pt x="250" y="376"/>
                    <a:pt x="252" y="384"/>
                    <a:pt x="252" y="393"/>
                  </a:cubicBezTo>
                  <a:cubicBezTo>
                    <a:pt x="252" y="407"/>
                    <a:pt x="252" y="421"/>
                    <a:pt x="258" y="433"/>
                  </a:cubicBezTo>
                  <a:cubicBezTo>
                    <a:pt x="264" y="446"/>
                    <a:pt x="278" y="456"/>
                    <a:pt x="291" y="452"/>
                  </a:cubicBezTo>
                  <a:cubicBezTo>
                    <a:pt x="314" y="446"/>
                    <a:pt x="312" y="411"/>
                    <a:pt x="330" y="395"/>
                  </a:cubicBezTo>
                  <a:cubicBezTo>
                    <a:pt x="343" y="383"/>
                    <a:pt x="364" y="385"/>
                    <a:pt x="381" y="379"/>
                  </a:cubicBezTo>
                  <a:cubicBezTo>
                    <a:pt x="401" y="373"/>
                    <a:pt x="416" y="356"/>
                    <a:pt x="425" y="336"/>
                  </a:cubicBezTo>
                  <a:cubicBezTo>
                    <a:pt x="431" y="322"/>
                    <a:pt x="431" y="283"/>
                    <a:pt x="443" y="276"/>
                  </a:cubicBezTo>
                  <a:cubicBezTo>
                    <a:pt x="459" y="266"/>
                    <a:pt x="494" y="281"/>
                    <a:pt x="508" y="288"/>
                  </a:cubicBezTo>
                  <a:close/>
                </a:path>
              </a:pathLst>
            </a:custGeom>
            <a:solidFill>
              <a:srgbClr val="2F2E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î$ľídé"/>
            <p:cNvSpPr/>
            <p:nvPr/>
          </p:nvSpPr>
          <p:spPr bwMode="auto">
            <a:xfrm>
              <a:off x="3070225" y="3551238"/>
              <a:ext cx="1042988" cy="1897063"/>
            </a:xfrm>
            <a:custGeom>
              <a:avLst/>
              <a:gdLst>
                <a:gd name="T0" fmla="*/ 389 w 742"/>
                <a:gd name="T1" fmla="*/ 3 h 1351"/>
                <a:gd name="T2" fmla="*/ 422 w 742"/>
                <a:gd name="T3" fmla="*/ 3 h 1351"/>
                <a:gd name="T4" fmla="*/ 547 w 742"/>
                <a:gd name="T5" fmla="*/ 72 h 1351"/>
                <a:gd name="T6" fmla="*/ 642 w 742"/>
                <a:gd name="T7" fmla="*/ 194 h 1351"/>
                <a:gd name="T8" fmla="*/ 721 w 742"/>
                <a:gd name="T9" fmla="*/ 362 h 1351"/>
                <a:gd name="T10" fmla="*/ 621 w 742"/>
                <a:gd name="T11" fmla="*/ 509 h 1351"/>
                <a:gd name="T12" fmla="*/ 537 w 742"/>
                <a:gd name="T13" fmla="*/ 920 h 1351"/>
                <a:gd name="T14" fmla="*/ 389 w 742"/>
                <a:gd name="T15" fmla="*/ 1025 h 1351"/>
                <a:gd name="T16" fmla="*/ 0 w 742"/>
                <a:gd name="T17" fmla="*/ 1199 h 1351"/>
                <a:gd name="T18" fmla="*/ 21 w 742"/>
                <a:gd name="T19" fmla="*/ 815 h 1351"/>
                <a:gd name="T20" fmla="*/ 389 w 742"/>
                <a:gd name="T21" fmla="*/ 3 h 1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2" h="1351">
                  <a:moveTo>
                    <a:pt x="389" y="3"/>
                  </a:moveTo>
                  <a:cubicBezTo>
                    <a:pt x="400" y="0"/>
                    <a:pt x="411" y="0"/>
                    <a:pt x="422" y="3"/>
                  </a:cubicBezTo>
                  <a:cubicBezTo>
                    <a:pt x="455" y="12"/>
                    <a:pt x="531" y="36"/>
                    <a:pt x="547" y="72"/>
                  </a:cubicBezTo>
                  <a:cubicBezTo>
                    <a:pt x="568" y="120"/>
                    <a:pt x="642" y="194"/>
                    <a:pt x="642" y="194"/>
                  </a:cubicBezTo>
                  <a:cubicBezTo>
                    <a:pt x="642" y="194"/>
                    <a:pt x="742" y="294"/>
                    <a:pt x="721" y="362"/>
                  </a:cubicBezTo>
                  <a:cubicBezTo>
                    <a:pt x="700" y="430"/>
                    <a:pt x="621" y="509"/>
                    <a:pt x="621" y="509"/>
                  </a:cubicBezTo>
                  <a:cubicBezTo>
                    <a:pt x="621" y="509"/>
                    <a:pt x="642" y="836"/>
                    <a:pt x="537" y="920"/>
                  </a:cubicBezTo>
                  <a:cubicBezTo>
                    <a:pt x="432" y="1004"/>
                    <a:pt x="389" y="946"/>
                    <a:pt x="389" y="1025"/>
                  </a:cubicBezTo>
                  <a:cubicBezTo>
                    <a:pt x="389" y="1104"/>
                    <a:pt x="63" y="1351"/>
                    <a:pt x="0" y="1199"/>
                  </a:cubicBezTo>
                  <a:cubicBezTo>
                    <a:pt x="0" y="1199"/>
                    <a:pt x="32" y="915"/>
                    <a:pt x="21" y="815"/>
                  </a:cubicBezTo>
                  <a:cubicBezTo>
                    <a:pt x="11" y="716"/>
                    <a:pt x="26" y="101"/>
                    <a:pt x="389" y="3"/>
                  </a:cubicBezTo>
                  <a:close/>
                </a:path>
              </a:pathLst>
            </a:custGeom>
            <a:solidFill>
              <a:srgbClr val="D0CD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išḷïḍè"/>
            <p:cNvSpPr/>
            <p:nvPr/>
          </p:nvSpPr>
          <p:spPr bwMode="auto">
            <a:xfrm>
              <a:off x="3455988" y="3632200"/>
              <a:ext cx="849313" cy="715963"/>
            </a:xfrm>
            <a:custGeom>
              <a:avLst/>
              <a:gdLst>
                <a:gd name="T0" fmla="*/ 284 w 605"/>
                <a:gd name="T1" fmla="*/ 79 h 510"/>
                <a:gd name="T2" fmla="*/ 547 w 605"/>
                <a:gd name="T3" fmla="*/ 415 h 510"/>
                <a:gd name="T4" fmla="*/ 310 w 605"/>
                <a:gd name="T5" fmla="*/ 505 h 510"/>
                <a:gd name="T6" fmla="*/ 63 w 605"/>
                <a:gd name="T7" fmla="*/ 300 h 510"/>
                <a:gd name="T8" fmla="*/ 284 w 605"/>
                <a:gd name="T9" fmla="*/ 79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5" h="510">
                  <a:moveTo>
                    <a:pt x="284" y="79"/>
                  </a:moveTo>
                  <a:cubicBezTo>
                    <a:pt x="284" y="79"/>
                    <a:pt x="605" y="315"/>
                    <a:pt x="547" y="415"/>
                  </a:cubicBezTo>
                  <a:cubicBezTo>
                    <a:pt x="547" y="415"/>
                    <a:pt x="352" y="510"/>
                    <a:pt x="310" y="505"/>
                  </a:cubicBezTo>
                  <a:cubicBezTo>
                    <a:pt x="268" y="500"/>
                    <a:pt x="105" y="315"/>
                    <a:pt x="63" y="300"/>
                  </a:cubicBezTo>
                  <a:cubicBezTo>
                    <a:pt x="21" y="284"/>
                    <a:pt x="0" y="0"/>
                    <a:pt x="284" y="79"/>
                  </a:cubicBezTo>
                  <a:close/>
                </a:path>
              </a:pathLst>
            </a:custGeom>
            <a:solidFill>
              <a:srgbClr val="D0CD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ïš1ïḑê"/>
            <p:cNvSpPr/>
            <p:nvPr/>
          </p:nvSpPr>
          <p:spPr bwMode="auto">
            <a:xfrm>
              <a:off x="5505450" y="2276475"/>
              <a:ext cx="730250" cy="730250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îṥļidè"/>
            <p:cNvSpPr/>
            <p:nvPr/>
          </p:nvSpPr>
          <p:spPr bwMode="auto">
            <a:xfrm>
              <a:off x="6842125" y="1739900"/>
              <a:ext cx="2047875" cy="427038"/>
            </a:xfrm>
            <a:custGeom>
              <a:avLst/>
              <a:gdLst>
                <a:gd name="T0" fmla="*/ 1290 w 1290"/>
                <a:gd name="T1" fmla="*/ 269 h 269"/>
                <a:gd name="T2" fmla="*/ 0 w 1290"/>
                <a:gd name="T3" fmla="*/ 269 h 269"/>
                <a:gd name="T4" fmla="*/ 0 w 1290"/>
                <a:gd name="T5" fmla="*/ 0 h 269"/>
                <a:gd name="T6" fmla="*/ 1290 w 1290"/>
                <a:gd name="T7" fmla="*/ 0 h 269"/>
                <a:gd name="T8" fmla="*/ 1290 w 1290"/>
                <a:gd name="T9" fmla="*/ 269 h 269"/>
                <a:gd name="T10" fmla="*/ 5 w 1290"/>
                <a:gd name="T11" fmla="*/ 264 h 269"/>
                <a:gd name="T12" fmla="*/ 1284 w 1290"/>
                <a:gd name="T13" fmla="*/ 264 h 269"/>
                <a:gd name="T14" fmla="*/ 1284 w 1290"/>
                <a:gd name="T15" fmla="*/ 6 h 269"/>
                <a:gd name="T16" fmla="*/ 5 w 1290"/>
                <a:gd name="T17" fmla="*/ 6 h 269"/>
                <a:gd name="T18" fmla="*/ 5 w 1290"/>
                <a:gd name="T19" fmla="*/ 26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0" h="269">
                  <a:moveTo>
                    <a:pt x="1290" y="269"/>
                  </a:moveTo>
                  <a:lnTo>
                    <a:pt x="0" y="269"/>
                  </a:lnTo>
                  <a:lnTo>
                    <a:pt x="0" y="0"/>
                  </a:lnTo>
                  <a:lnTo>
                    <a:pt x="1290" y="0"/>
                  </a:lnTo>
                  <a:lnTo>
                    <a:pt x="1290" y="269"/>
                  </a:lnTo>
                  <a:close/>
                  <a:moveTo>
                    <a:pt x="5" y="264"/>
                  </a:moveTo>
                  <a:lnTo>
                    <a:pt x="1284" y="264"/>
                  </a:lnTo>
                  <a:lnTo>
                    <a:pt x="1284" y="6"/>
                  </a:lnTo>
                  <a:lnTo>
                    <a:pt x="5" y="6"/>
                  </a:lnTo>
                  <a:lnTo>
                    <a:pt x="5" y="264"/>
                  </a:lnTo>
                  <a:close/>
                </a:path>
              </a:pathLst>
            </a:custGeom>
            <a:solidFill>
              <a:srgbClr val="3F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í$ļîḑe"/>
            <p:cNvSpPr/>
            <p:nvPr/>
          </p:nvSpPr>
          <p:spPr bwMode="auto">
            <a:xfrm>
              <a:off x="6700838" y="1825625"/>
              <a:ext cx="2039938" cy="419100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í$ḷíḑè"/>
            <p:cNvSpPr/>
            <p:nvPr/>
          </p:nvSpPr>
          <p:spPr bwMode="auto">
            <a:xfrm>
              <a:off x="5381625" y="1363663"/>
              <a:ext cx="63500" cy="61913"/>
            </a:xfrm>
            <a:prstGeom prst="ellipse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îṣľîḓê"/>
            <p:cNvSpPr/>
            <p:nvPr/>
          </p:nvSpPr>
          <p:spPr bwMode="auto">
            <a:xfrm>
              <a:off x="5489575" y="1363663"/>
              <a:ext cx="63500" cy="61913"/>
            </a:xfrm>
            <a:prstGeom prst="ellipse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iṡḻíḑè"/>
            <p:cNvSpPr/>
            <p:nvPr/>
          </p:nvSpPr>
          <p:spPr bwMode="auto">
            <a:xfrm>
              <a:off x="5597525" y="1363663"/>
              <a:ext cx="63500" cy="61913"/>
            </a:xfrm>
            <a:prstGeom prst="ellipse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í$ḷïḓe"/>
            <p:cNvSpPr/>
            <p:nvPr/>
          </p:nvSpPr>
          <p:spPr bwMode="auto">
            <a:xfrm>
              <a:off x="5322888" y="1308100"/>
              <a:ext cx="3797300" cy="2470150"/>
            </a:xfrm>
            <a:custGeom>
              <a:avLst/>
              <a:gdLst>
                <a:gd name="T0" fmla="*/ 2392 w 2392"/>
                <a:gd name="T1" fmla="*/ 1556 h 1556"/>
                <a:gd name="T2" fmla="*/ 0 w 2392"/>
                <a:gd name="T3" fmla="*/ 1556 h 1556"/>
                <a:gd name="T4" fmla="*/ 0 w 2392"/>
                <a:gd name="T5" fmla="*/ 0 h 1556"/>
                <a:gd name="T6" fmla="*/ 2392 w 2392"/>
                <a:gd name="T7" fmla="*/ 0 h 1556"/>
                <a:gd name="T8" fmla="*/ 2392 w 2392"/>
                <a:gd name="T9" fmla="*/ 1556 h 1556"/>
                <a:gd name="T10" fmla="*/ 5 w 2392"/>
                <a:gd name="T11" fmla="*/ 1550 h 1556"/>
                <a:gd name="T12" fmla="*/ 2387 w 2392"/>
                <a:gd name="T13" fmla="*/ 1550 h 1556"/>
                <a:gd name="T14" fmla="*/ 2387 w 2392"/>
                <a:gd name="T15" fmla="*/ 6 h 1556"/>
                <a:gd name="T16" fmla="*/ 5 w 2392"/>
                <a:gd name="T17" fmla="*/ 6 h 1556"/>
                <a:gd name="T18" fmla="*/ 5 w 2392"/>
                <a:gd name="T19" fmla="*/ 1550 h 1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92" h="1556">
                  <a:moveTo>
                    <a:pt x="2392" y="1556"/>
                  </a:moveTo>
                  <a:lnTo>
                    <a:pt x="0" y="1556"/>
                  </a:lnTo>
                  <a:lnTo>
                    <a:pt x="0" y="0"/>
                  </a:lnTo>
                  <a:lnTo>
                    <a:pt x="2392" y="0"/>
                  </a:lnTo>
                  <a:lnTo>
                    <a:pt x="2392" y="1556"/>
                  </a:lnTo>
                  <a:close/>
                  <a:moveTo>
                    <a:pt x="5" y="1550"/>
                  </a:moveTo>
                  <a:lnTo>
                    <a:pt x="2387" y="1550"/>
                  </a:lnTo>
                  <a:lnTo>
                    <a:pt x="2387" y="6"/>
                  </a:lnTo>
                  <a:lnTo>
                    <a:pt x="5" y="6"/>
                  </a:lnTo>
                  <a:lnTo>
                    <a:pt x="5" y="1550"/>
                  </a:lnTo>
                  <a:close/>
                </a:path>
              </a:pathLst>
            </a:custGeom>
            <a:solidFill>
              <a:srgbClr val="3F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îś1idê"/>
            <p:cNvSpPr/>
            <p:nvPr/>
          </p:nvSpPr>
          <p:spPr bwMode="auto">
            <a:xfrm>
              <a:off x="5326063" y="1444625"/>
              <a:ext cx="3789363" cy="9525"/>
            </a:xfrm>
            <a:prstGeom prst="rect">
              <a:avLst/>
            </a:prstGeom>
            <a:solidFill>
              <a:srgbClr val="3F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iṥlîḑè"/>
            <p:cNvSpPr/>
            <p:nvPr/>
          </p:nvSpPr>
          <p:spPr bwMode="auto">
            <a:xfrm>
              <a:off x="5384800" y="1344613"/>
              <a:ext cx="73025" cy="71438"/>
            </a:xfrm>
            <a:custGeom>
              <a:avLst/>
              <a:gdLst>
                <a:gd name="T0" fmla="*/ 26 w 51"/>
                <a:gd name="T1" fmla="*/ 51 h 51"/>
                <a:gd name="T2" fmla="*/ 0 w 51"/>
                <a:gd name="T3" fmla="*/ 25 h 51"/>
                <a:gd name="T4" fmla="*/ 26 w 51"/>
                <a:gd name="T5" fmla="*/ 0 h 51"/>
                <a:gd name="T6" fmla="*/ 51 w 51"/>
                <a:gd name="T7" fmla="*/ 25 h 51"/>
                <a:gd name="T8" fmla="*/ 26 w 51"/>
                <a:gd name="T9" fmla="*/ 51 h 51"/>
                <a:gd name="T10" fmla="*/ 26 w 51"/>
                <a:gd name="T11" fmla="*/ 6 h 51"/>
                <a:gd name="T12" fmla="*/ 6 w 51"/>
                <a:gd name="T13" fmla="*/ 25 h 51"/>
                <a:gd name="T14" fmla="*/ 26 w 51"/>
                <a:gd name="T15" fmla="*/ 45 h 51"/>
                <a:gd name="T16" fmla="*/ 45 w 51"/>
                <a:gd name="T17" fmla="*/ 25 h 51"/>
                <a:gd name="T18" fmla="*/ 26 w 51"/>
                <a:gd name="T19" fmla="*/ 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1">
                  <a:moveTo>
                    <a:pt x="26" y="51"/>
                  </a:moveTo>
                  <a:cubicBezTo>
                    <a:pt x="12" y="51"/>
                    <a:pt x="0" y="40"/>
                    <a:pt x="0" y="25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40" y="0"/>
                    <a:pt x="51" y="11"/>
                    <a:pt x="51" y="25"/>
                  </a:cubicBezTo>
                  <a:cubicBezTo>
                    <a:pt x="51" y="40"/>
                    <a:pt x="40" y="51"/>
                    <a:pt x="26" y="51"/>
                  </a:cubicBezTo>
                  <a:close/>
                  <a:moveTo>
                    <a:pt x="26" y="6"/>
                  </a:moveTo>
                  <a:cubicBezTo>
                    <a:pt x="15" y="6"/>
                    <a:pt x="6" y="15"/>
                    <a:pt x="6" y="25"/>
                  </a:cubicBezTo>
                  <a:cubicBezTo>
                    <a:pt x="6" y="36"/>
                    <a:pt x="15" y="45"/>
                    <a:pt x="26" y="45"/>
                  </a:cubicBezTo>
                  <a:cubicBezTo>
                    <a:pt x="36" y="45"/>
                    <a:pt x="45" y="36"/>
                    <a:pt x="45" y="25"/>
                  </a:cubicBezTo>
                  <a:cubicBezTo>
                    <a:pt x="45" y="15"/>
                    <a:pt x="36" y="6"/>
                    <a:pt x="26" y="6"/>
                  </a:cubicBezTo>
                  <a:close/>
                </a:path>
              </a:pathLst>
            </a:custGeom>
            <a:solidFill>
              <a:srgbClr val="3F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îṥľîdê"/>
            <p:cNvSpPr/>
            <p:nvPr/>
          </p:nvSpPr>
          <p:spPr bwMode="auto">
            <a:xfrm>
              <a:off x="5494338" y="1344613"/>
              <a:ext cx="71438" cy="71438"/>
            </a:xfrm>
            <a:custGeom>
              <a:avLst/>
              <a:gdLst>
                <a:gd name="T0" fmla="*/ 26 w 51"/>
                <a:gd name="T1" fmla="*/ 51 h 51"/>
                <a:gd name="T2" fmla="*/ 0 w 51"/>
                <a:gd name="T3" fmla="*/ 25 h 51"/>
                <a:gd name="T4" fmla="*/ 26 w 51"/>
                <a:gd name="T5" fmla="*/ 0 h 51"/>
                <a:gd name="T6" fmla="*/ 51 w 51"/>
                <a:gd name="T7" fmla="*/ 25 h 51"/>
                <a:gd name="T8" fmla="*/ 26 w 51"/>
                <a:gd name="T9" fmla="*/ 51 h 51"/>
                <a:gd name="T10" fmla="*/ 26 w 51"/>
                <a:gd name="T11" fmla="*/ 6 h 51"/>
                <a:gd name="T12" fmla="*/ 6 w 51"/>
                <a:gd name="T13" fmla="*/ 25 h 51"/>
                <a:gd name="T14" fmla="*/ 26 w 51"/>
                <a:gd name="T15" fmla="*/ 45 h 51"/>
                <a:gd name="T16" fmla="*/ 45 w 51"/>
                <a:gd name="T17" fmla="*/ 25 h 51"/>
                <a:gd name="T18" fmla="*/ 26 w 51"/>
                <a:gd name="T19" fmla="*/ 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1">
                  <a:moveTo>
                    <a:pt x="26" y="51"/>
                  </a:moveTo>
                  <a:cubicBezTo>
                    <a:pt x="12" y="51"/>
                    <a:pt x="0" y="40"/>
                    <a:pt x="0" y="25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40" y="0"/>
                    <a:pt x="51" y="11"/>
                    <a:pt x="51" y="25"/>
                  </a:cubicBezTo>
                  <a:cubicBezTo>
                    <a:pt x="51" y="40"/>
                    <a:pt x="40" y="51"/>
                    <a:pt x="26" y="51"/>
                  </a:cubicBezTo>
                  <a:close/>
                  <a:moveTo>
                    <a:pt x="26" y="6"/>
                  </a:moveTo>
                  <a:cubicBezTo>
                    <a:pt x="15" y="6"/>
                    <a:pt x="6" y="15"/>
                    <a:pt x="6" y="25"/>
                  </a:cubicBezTo>
                  <a:cubicBezTo>
                    <a:pt x="6" y="36"/>
                    <a:pt x="15" y="45"/>
                    <a:pt x="26" y="45"/>
                  </a:cubicBezTo>
                  <a:cubicBezTo>
                    <a:pt x="36" y="45"/>
                    <a:pt x="45" y="36"/>
                    <a:pt x="45" y="25"/>
                  </a:cubicBezTo>
                  <a:cubicBezTo>
                    <a:pt x="45" y="15"/>
                    <a:pt x="36" y="6"/>
                    <a:pt x="26" y="6"/>
                  </a:cubicBezTo>
                  <a:close/>
                </a:path>
              </a:pathLst>
            </a:custGeom>
            <a:solidFill>
              <a:srgbClr val="3F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íSḷîdé"/>
            <p:cNvSpPr/>
            <p:nvPr/>
          </p:nvSpPr>
          <p:spPr bwMode="auto">
            <a:xfrm>
              <a:off x="5602288" y="1344613"/>
              <a:ext cx="71438" cy="71438"/>
            </a:xfrm>
            <a:custGeom>
              <a:avLst/>
              <a:gdLst>
                <a:gd name="T0" fmla="*/ 26 w 51"/>
                <a:gd name="T1" fmla="*/ 51 h 51"/>
                <a:gd name="T2" fmla="*/ 0 w 51"/>
                <a:gd name="T3" fmla="*/ 25 h 51"/>
                <a:gd name="T4" fmla="*/ 26 w 51"/>
                <a:gd name="T5" fmla="*/ 0 h 51"/>
                <a:gd name="T6" fmla="*/ 51 w 51"/>
                <a:gd name="T7" fmla="*/ 25 h 51"/>
                <a:gd name="T8" fmla="*/ 26 w 51"/>
                <a:gd name="T9" fmla="*/ 51 h 51"/>
                <a:gd name="T10" fmla="*/ 26 w 51"/>
                <a:gd name="T11" fmla="*/ 6 h 51"/>
                <a:gd name="T12" fmla="*/ 6 w 51"/>
                <a:gd name="T13" fmla="*/ 25 h 51"/>
                <a:gd name="T14" fmla="*/ 26 w 51"/>
                <a:gd name="T15" fmla="*/ 45 h 51"/>
                <a:gd name="T16" fmla="*/ 45 w 51"/>
                <a:gd name="T17" fmla="*/ 25 h 51"/>
                <a:gd name="T18" fmla="*/ 26 w 51"/>
                <a:gd name="T19" fmla="*/ 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1">
                  <a:moveTo>
                    <a:pt x="26" y="51"/>
                  </a:moveTo>
                  <a:cubicBezTo>
                    <a:pt x="12" y="51"/>
                    <a:pt x="0" y="40"/>
                    <a:pt x="0" y="25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40" y="0"/>
                    <a:pt x="51" y="11"/>
                    <a:pt x="51" y="25"/>
                  </a:cubicBezTo>
                  <a:cubicBezTo>
                    <a:pt x="51" y="40"/>
                    <a:pt x="40" y="51"/>
                    <a:pt x="26" y="51"/>
                  </a:cubicBezTo>
                  <a:close/>
                  <a:moveTo>
                    <a:pt x="26" y="6"/>
                  </a:moveTo>
                  <a:cubicBezTo>
                    <a:pt x="15" y="6"/>
                    <a:pt x="6" y="15"/>
                    <a:pt x="6" y="25"/>
                  </a:cubicBezTo>
                  <a:cubicBezTo>
                    <a:pt x="6" y="36"/>
                    <a:pt x="15" y="45"/>
                    <a:pt x="26" y="45"/>
                  </a:cubicBezTo>
                  <a:cubicBezTo>
                    <a:pt x="36" y="45"/>
                    <a:pt x="45" y="36"/>
                    <a:pt x="45" y="25"/>
                  </a:cubicBezTo>
                  <a:cubicBezTo>
                    <a:pt x="45" y="15"/>
                    <a:pt x="36" y="6"/>
                    <a:pt x="26" y="6"/>
                  </a:cubicBezTo>
                  <a:close/>
                </a:path>
              </a:pathLst>
            </a:custGeom>
            <a:solidFill>
              <a:srgbClr val="3F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4" name="íşļidè"/>
            <p:cNvSpPr/>
            <p:nvPr/>
          </p:nvSpPr>
          <p:spPr bwMode="auto">
            <a:xfrm>
              <a:off x="6511925" y="1449388"/>
              <a:ext cx="9525" cy="2327275"/>
            </a:xfrm>
            <a:prstGeom prst="rect">
              <a:avLst/>
            </a:prstGeom>
            <a:solidFill>
              <a:srgbClr val="3F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5" name="îṥľîďè"/>
            <p:cNvSpPr/>
            <p:nvPr/>
          </p:nvSpPr>
          <p:spPr bwMode="auto">
            <a:xfrm>
              <a:off x="6942138" y="2593975"/>
              <a:ext cx="663575" cy="9048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6" name="iṥļíḋè"/>
            <p:cNvSpPr/>
            <p:nvPr/>
          </p:nvSpPr>
          <p:spPr bwMode="auto">
            <a:xfrm>
              <a:off x="7985125" y="2593975"/>
              <a:ext cx="663575" cy="9048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7" name="îṥḻîďe"/>
            <p:cNvSpPr/>
            <p:nvPr/>
          </p:nvSpPr>
          <p:spPr bwMode="auto">
            <a:xfrm>
              <a:off x="6973888" y="2543175"/>
              <a:ext cx="673100" cy="100013"/>
            </a:xfrm>
            <a:custGeom>
              <a:avLst/>
              <a:gdLst>
                <a:gd name="T0" fmla="*/ 424 w 424"/>
                <a:gd name="T1" fmla="*/ 63 h 63"/>
                <a:gd name="T2" fmla="*/ 0 w 424"/>
                <a:gd name="T3" fmla="*/ 63 h 63"/>
                <a:gd name="T4" fmla="*/ 0 w 424"/>
                <a:gd name="T5" fmla="*/ 0 h 63"/>
                <a:gd name="T6" fmla="*/ 424 w 424"/>
                <a:gd name="T7" fmla="*/ 0 h 63"/>
                <a:gd name="T8" fmla="*/ 424 w 424"/>
                <a:gd name="T9" fmla="*/ 63 h 63"/>
                <a:gd name="T10" fmla="*/ 6 w 424"/>
                <a:gd name="T11" fmla="*/ 57 h 63"/>
                <a:gd name="T12" fmla="*/ 418 w 424"/>
                <a:gd name="T13" fmla="*/ 57 h 63"/>
                <a:gd name="T14" fmla="*/ 418 w 424"/>
                <a:gd name="T15" fmla="*/ 7 h 63"/>
                <a:gd name="T16" fmla="*/ 6 w 424"/>
                <a:gd name="T17" fmla="*/ 7 h 63"/>
                <a:gd name="T18" fmla="*/ 6 w 424"/>
                <a:gd name="T19" fmla="*/ 5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4" h="63">
                  <a:moveTo>
                    <a:pt x="424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424" y="0"/>
                  </a:lnTo>
                  <a:lnTo>
                    <a:pt x="424" y="63"/>
                  </a:lnTo>
                  <a:close/>
                  <a:moveTo>
                    <a:pt x="6" y="57"/>
                  </a:moveTo>
                  <a:lnTo>
                    <a:pt x="418" y="57"/>
                  </a:lnTo>
                  <a:lnTo>
                    <a:pt x="418" y="7"/>
                  </a:lnTo>
                  <a:lnTo>
                    <a:pt x="6" y="7"/>
                  </a:lnTo>
                  <a:lnTo>
                    <a:pt x="6" y="57"/>
                  </a:lnTo>
                  <a:close/>
                </a:path>
              </a:pathLst>
            </a:custGeom>
            <a:solidFill>
              <a:srgbClr val="3F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8" name="iŝ1ïḍê"/>
            <p:cNvSpPr/>
            <p:nvPr/>
          </p:nvSpPr>
          <p:spPr bwMode="auto">
            <a:xfrm>
              <a:off x="6942138" y="3292475"/>
              <a:ext cx="663575" cy="889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9" name="îš1íḓe"/>
            <p:cNvSpPr/>
            <p:nvPr/>
          </p:nvSpPr>
          <p:spPr bwMode="auto">
            <a:xfrm>
              <a:off x="6973888" y="3243263"/>
              <a:ext cx="673100" cy="98425"/>
            </a:xfrm>
            <a:custGeom>
              <a:avLst/>
              <a:gdLst>
                <a:gd name="T0" fmla="*/ 424 w 424"/>
                <a:gd name="T1" fmla="*/ 62 h 62"/>
                <a:gd name="T2" fmla="*/ 0 w 424"/>
                <a:gd name="T3" fmla="*/ 62 h 62"/>
                <a:gd name="T4" fmla="*/ 0 w 424"/>
                <a:gd name="T5" fmla="*/ 0 h 62"/>
                <a:gd name="T6" fmla="*/ 424 w 424"/>
                <a:gd name="T7" fmla="*/ 0 h 62"/>
                <a:gd name="T8" fmla="*/ 424 w 424"/>
                <a:gd name="T9" fmla="*/ 62 h 62"/>
                <a:gd name="T10" fmla="*/ 6 w 424"/>
                <a:gd name="T11" fmla="*/ 56 h 62"/>
                <a:gd name="T12" fmla="*/ 418 w 424"/>
                <a:gd name="T13" fmla="*/ 56 h 62"/>
                <a:gd name="T14" fmla="*/ 418 w 424"/>
                <a:gd name="T15" fmla="*/ 5 h 62"/>
                <a:gd name="T16" fmla="*/ 6 w 424"/>
                <a:gd name="T17" fmla="*/ 5 h 62"/>
                <a:gd name="T18" fmla="*/ 6 w 424"/>
                <a:gd name="T19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4" h="62">
                  <a:moveTo>
                    <a:pt x="424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424" y="0"/>
                  </a:lnTo>
                  <a:lnTo>
                    <a:pt x="424" y="62"/>
                  </a:lnTo>
                  <a:close/>
                  <a:moveTo>
                    <a:pt x="6" y="56"/>
                  </a:moveTo>
                  <a:lnTo>
                    <a:pt x="418" y="56"/>
                  </a:lnTo>
                  <a:lnTo>
                    <a:pt x="418" y="5"/>
                  </a:lnTo>
                  <a:lnTo>
                    <a:pt x="6" y="5"/>
                  </a:lnTo>
                  <a:lnTo>
                    <a:pt x="6" y="56"/>
                  </a:lnTo>
                  <a:close/>
                </a:path>
              </a:pathLst>
            </a:custGeom>
            <a:solidFill>
              <a:srgbClr val="3F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0" name="í$ľïdê"/>
            <p:cNvSpPr/>
            <p:nvPr/>
          </p:nvSpPr>
          <p:spPr bwMode="auto">
            <a:xfrm>
              <a:off x="6945313" y="2933700"/>
              <a:ext cx="1704975" cy="9048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1" name="ïSļiḑé"/>
            <p:cNvSpPr/>
            <p:nvPr/>
          </p:nvSpPr>
          <p:spPr bwMode="auto">
            <a:xfrm>
              <a:off x="6977063" y="2894013"/>
              <a:ext cx="1714500" cy="98425"/>
            </a:xfrm>
            <a:custGeom>
              <a:avLst/>
              <a:gdLst>
                <a:gd name="T0" fmla="*/ 1080 w 1080"/>
                <a:gd name="T1" fmla="*/ 62 h 62"/>
                <a:gd name="T2" fmla="*/ 0 w 1080"/>
                <a:gd name="T3" fmla="*/ 62 h 62"/>
                <a:gd name="T4" fmla="*/ 0 w 1080"/>
                <a:gd name="T5" fmla="*/ 0 h 62"/>
                <a:gd name="T6" fmla="*/ 1080 w 1080"/>
                <a:gd name="T7" fmla="*/ 0 h 62"/>
                <a:gd name="T8" fmla="*/ 1080 w 1080"/>
                <a:gd name="T9" fmla="*/ 62 h 62"/>
                <a:gd name="T10" fmla="*/ 5 w 1080"/>
                <a:gd name="T11" fmla="*/ 56 h 62"/>
                <a:gd name="T12" fmla="*/ 1074 w 1080"/>
                <a:gd name="T13" fmla="*/ 56 h 62"/>
                <a:gd name="T14" fmla="*/ 1074 w 1080"/>
                <a:gd name="T15" fmla="*/ 5 h 62"/>
                <a:gd name="T16" fmla="*/ 5 w 1080"/>
                <a:gd name="T17" fmla="*/ 5 h 62"/>
                <a:gd name="T18" fmla="*/ 5 w 1080"/>
                <a:gd name="T19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0" h="62">
                  <a:moveTo>
                    <a:pt x="1080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1080" y="0"/>
                  </a:lnTo>
                  <a:lnTo>
                    <a:pt x="1080" y="62"/>
                  </a:lnTo>
                  <a:close/>
                  <a:moveTo>
                    <a:pt x="5" y="56"/>
                  </a:moveTo>
                  <a:lnTo>
                    <a:pt x="1074" y="56"/>
                  </a:lnTo>
                  <a:lnTo>
                    <a:pt x="1074" y="5"/>
                  </a:lnTo>
                  <a:lnTo>
                    <a:pt x="5" y="5"/>
                  </a:lnTo>
                  <a:lnTo>
                    <a:pt x="5" y="56"/>
                  </a:lnTo>
                  <a:close/>
                </a:path>
              </a:pathLst>
            </a:custGeom>
            <a:solidFill>
              <a:srgbClr val="3F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2" name="íşḷíďé"/>
            <p:cNvSpPr/>
            <p:nvPr/>
          </p:nvSpPr>
          <p:spPr bwMode="auto">
            <a:xfrm>
              <a:off x="8016875" y="2543175"/>
              <a:ext cx="671513" cy="100013"/>
            </a:xfrm>
            <a:custGeom>
              <a:avLst/>
              <a:gdLst>
                <a:gd name="T0" fmla="*/ 423 w 423"/>
                <a:gd name="T1" fmla="*/ 63 h 63"/>
                <a:gd name="T2" fmla="*/ 0 w 423"/>
                <a:gd name="T3" fmla="*/ 63 h 63"/>
                <a:gd name="T4" fmla="*/ 0 w 423"/>
                <a:gd name="T5" fmla="*/ 0 h 63"/>
                <a:gd name="T6" fmla="*/ 423 w 423"/>
                <a:gd name="T7" fmla="*/ 0 h 63"/>
                <a:gd name="T8" fmla="*/ 423 w 423"/>
                <a:gd name="T9" fmla="*/ 63 h 63"/>
                <a:gd name="T10" fmla="*/ 5 w 423"/>
                <a:gd name="T11" fmla="*/ 57 h 63"/>
                <a:gd name="T12" fmla="*/ 417 w 423"/>
                <a:gd name="T13" fmla="*/ 57 h 63"/>
                <a:gd name="T14" fmla="*/ 417 w 423"/>
                <a:gd name="T15" fmla="*/ 7 h 63"/>
                <a:gd name="T16" fmla="*/ 5 w 423"/>
                <a:gd name="T17" fmla="*/ 7 h 63"/>
                <a:gd name="T18" fmla="*/ 5 w 423"/>
                <a:gd name="T19" fmla="*/ 5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63">
                  <a:moveTo>
                    <a:pt x="423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423" y="0"/>
                  </a:lnTo>
                  <a:lnTo>
                    <a:pt x="423" y="63"/>
                  </a:lnTo>
                  <a:close/>
                  <a:moveTo>
                    <a:pt x="5" y="57"/>
                  </a:moveTo>
                  <a:lnTo>
                    <a:pt x="417" y="57"/>
                  </a:lnTo>
                  <a:lnTo>
                    <a:pt x="417" y="7"/>
                  </a:lnTo>
                  <a:lnTo>
                    <a:pt x="5" y="7"/>
                  </a:lnTo>
                  <a:lnTo>
                    <a:pt x="5" y="57"/>
                  </a:lnTo>
                  <a:close/>
                </a:path>
              </a:pathLst>
            </a:custGeom>
            <a:solidFill>
              <a:srgbClr val="3F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3" name="ïŝ1îďè"/>
            <p:cNvSpPr/>
            <p:nvPr/>
          </p:nvSpPr>
          <p:spPr bwMode="auto">
            <a:xfrm>
              <a:off x="5561013" y="2170113"/>
              <a:ext cx="742950" cy="741363"/>
            </a:xfrm>
            <a:custGeom>
              <a:avLst/>
              <a:gdLst>
                <a:gd name="T0" fmla="*/ 264 w 528"/>
                <a:gd name="T1" fmla="*/ 528 h 528"/>
                <a:gd name="T2" fmla="*/ 0 w 528"/>
                <a:gd name="T3" fmla="*/ 264 h 528"/>
                <a:gd name="T4" fmla="*/ 264 w 528"/>
                <a:gd name="T5" fmla="*/ 0 h 528"/>
                <a:gd name="T6" fmla="*/ 528 w 528"/>
                <a:gd name="T7" fmla="*/ 264 h 528"/>
                <a:gd name="T8" fmla="*/ 264 w 528"/>
                <a:gd name="T9" fmla="*/ 528 h 528"/>
                <a:gd name="T10" fmla="*/ 264 w 528"/>
                <a:gd name="T11" fmla="*/ 8 h 528"/>
                <a:gd name="T12" fmla="*/ 8 w 528"/>
                <a:gd name="T13" fmla="*/ 264 h 528"/>
                <a:gd name="T14" fmla="*/ 264 w 528"/>
                <a:gd name="T15" fmla="*/ 520 h 528"/>
                <a:gd name="T16" fmla="*/ 520 w 528"/>
                <a:gd name="T17" fmla="*/ 264 h 528"/>
                <a:gd name="T18" fmla="*/ 264 w 528"/>
                <a:gd name="T19" fmla="*/ 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8" h="528">
                  <a:moveTo>
                    <a:pt x="264" y="528"/>
                  </a:moveTo>
                  <a:cubicBezTo>
                    <a:pt x="118" y="528"/>
                    <a:pt x="0" y="410"/>
                    <a:pt x="0" y="264"/>
                  </a:cubicBezTo>
                  <a:cubicBezTo>
                    <a:pt x="0" y="118"/>
                    <a:pt x="118" y="0"/>
                    <a:pt x="264" y="0"/>
                  </a:cubicBezTo>
                  <a:cubicBezTo>
                    <a:pt x="410" y="0"/>
                    <a:pt x="528" y="118"/>
                    <a:pt x="528" y="264"/>
                  </a:cubicBezTo>
                  <a:cubicBezTo>
                    <a:pt x="528" y="410"/>
                    <a:pt x="410" y="528"/>
                    <a:pt x="264" y="528"/>
                  </a:cubicBezTo>
                  <a:close/>
                  <a:moveTo>
                    <a:pt x="264" y="8"/>
                  </a:moveTo>
                  <a:cubicBezTo>
                    <a:pt x="123" y="8"/>
                    <a:pt x="8" y="123"/>
                    <a:pt x="8" y="264"/>
                  </a:cubicBezTo>
                  <a:cubicBezTo>
                    <a:pt x="8" y="405"/>
                    <a:pt x="123" y="520"/>
                    <a:pt x="264" y="520"/>
                  </a:cubicBezTo>
                  <a:cubicBezTo>
                    <a:pt x="406" y="520"/>
                    <a:pt x="520" y="405"/>
                    <a:pt x="520" y="264"/>
                  </a:cubicBezTo>
                  <a:cubicBezTo>
                    <a:pt x="520" y="123"/>
                    <a:pt x="406" y="8"/>
                    <a:pt x="264" y="8"/>
                  </a:cubicBezTo>
                  <a:close/>
                </a:path>
              </a:pathLst>
            </a:custGeom>
            <a:solidFill>
              <a:srgbClr val="3F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4" name="íŝ1îde"/>
            <p:cNvSpPr/>
            <p:nvPr/>
          </p:nvSpPr>
          <p:spPr bwMode="auto">
            <a:xfrm>
              <a:off x="7275513" y="5489575"/>
              <a:ext cx="1592263" cy="11113"/>
            </a:xfrm>
            <a:prstGeom prst="rect">
              <a:avLst/>
            </a:prstGeom>
            <a:solidFill>
              <a:srgbClr val="3F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15" name="Прямоугольник 114"/>
          <p:cNvSpPr/>
          <p:nvPr/>
        </p:nvSpPr>
        <p:spPr>
          <a:xfrm>
            <a:off x="9240251" y="612599"/>
            <a:ext cx="23503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rgbClr val="000000"/>
                </a:solidFill>
                <a:latin typeface="Montserrat" panose="00000800000000000000" pitchFamily="50" charset="-52"/>
                <a:cs typeface="Times New Roman" panose="02020603050405020304" pitchFamily="18" charset="0"/>
              </a:rPr>
              <a:t>Гипотеза</a:t>
            </a:r>
            <a:endParaRPr lang="ru-RU" sz="2400" b="1" dirty="0">
              <a:latin typeface="Montserrat" panose="000008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9724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8274830" y="5971647"/>
            <a:ext cx="30299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Montserrat" panose="00000800000000000000" pitchFamily="50" charset="-52"/>
                <a:cs typeface="+mn-ea"/>
                <a:sym typeface="Montserrat Medium" panose="00000600000000000000" pitchFamily="50" charset="-52"/>
              </a:rPr>
              <a:t>Цель работы</a:t>
            </a:r>
            <a:endParaRPr lang="ru-RU" sz="2800" b="1" dirty="0">
              <a:latin typeface="Montserrat" panose="000008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5890" y="563251"/>
            <a:ext cx="7127543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500"/>
              </a:spcAft>
            </a:pPr>
            <a:r>
              <a:rPr lang="ru-RU" dirty="0" smtClean="0"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Произвести </a:t>
            </a:r>
            <a:r>
              <a:rPr lang="ru-RU" dirty="0"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семантический,  лексический,  стилистический, </a:t>
            </a:r>
            <a:r>
              <a:rPr lang="ru-RU" dirty="0" smtClean="0"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лингвокультурологический </a:t>
            </a:r>
            <a:r>
              <a:rPr lang="ru-RU" dirty="0"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анализ военной лексики (на материале языка рассказов и повестей о Великой Отечественной войне </a:t>
            </a:r>
            <a:r>
              <a:rPr lang="en-US" dirty="0" smtClean="0"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                          </a:t>
            </a:r>
            <a:r>
              <a:rPr lang="ru-RU" dirty="0" smtClean="0"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К. Д. Воробьева</a:t>
            </a:r>
            <a:r>
              <a:rPr lang="ru-RU" dirty="0"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). </a:t>
            </a:r>
            <a:endParaRPr lang="ru-RU" sz="1600" dirty="0">
              <a:effectLst/>
              <a:latin typeface="Montserrat Medium" panose="000006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grpSp>
        <p:nvGrpSpPr>
          <p:cNvPr id="76" name="76a51d58-fbe6-4f0f-b7cc-25b0d003710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8056492" y="602651"/>
            <a:ext cx="3814762" cy="4659313"/>
            <a:chOff x="4194176" y="1144588"/>
            <a:chExt cx="3814762" cy="4659313"/>
          </a:xfrm>
        </p:grpSpPr>
        <p:sp>
          <p:nvSpPr>
            <p:cNvPr id="77" name="i$lîḍè">
              <a:extLst>
                <a:ext uri="{FF2B5EF4-FFF2-40B4-BE49-F238E27FC236}">
                  <a16:creationId xmlns:a16="http://schemas.microsoft.com/office/drawing/2014/main" id="{3404044B-2C02-4471-8A33-5182D235E81F}"/>
                </a:ext>
              </a:extLst>
            </p:cNvPr>
            <p:cNvSpPr/>
            <p:nvPr/>
          </p:nvSpPr>
          <p:spPr bwMode="auto">
            <a:xfrm>
              <a:off x="5033963" y="2335213"/>
              <a:ext cx="2974975" cy="3468688"/>
            </a:xfrm>
            <a:custGeom>
              <a:avLst/>
              <a:gdLst>
                <a:gd name="T0" fmla="*/ 446 w 461"/>
                <a:gd name="T1" fmla="*/ 219 h 539"/>
                <a:gd name="T2" fmla="*/ 261 w 461"/>
                <a:gd name="T3" fmla="*/ 10 h 539"/>
                <a:gd name="T4" fmla="*/ 80 w 461"/>
                <a:gd name="T5" fmla="*/ 267 h 539"/>
                <a:gd name="T6" fmla="*/ 54 w 461"/>
                <a:gd name="T7" fmla="*/ 481 h 539"/>
                <a:gd name="T8" fmla="*/ 394 w 461"/>
                <a:gd name="T9" fmla="*/ 477 h 539"/>
                <a:gd name="T10" fmla="*/ 446 w 461"/>
                <a:gd name="T11" fmla="*/ 21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1" h="539">
                  <a:moveTo>
                    <a:pt x="446" y="219"/>
                  </a:moveTo>
                  <a:cubicBezTo>
                    <a:pt x="436" y="151"/>
                    <a:pt x="416" y="0"/>
                    <a:pt x="261" y="10"/>
                  </a:cubicBezTo>
                  <a:cubicBezTo>
                    <a:pt x="106" y="20"/>
                    <a:pt x="160" y="220"/>
                    <a:pt x="80" y="267"/>
                  </a:cubicBezTo>
                  <a:cubicBezTo>
                    <a:pt x="0" y="314"/>
                    <a:pt x="2" y="423"/>
                    <a:pt x="54" y="481"/>
                  </a:cubicBezTo>
                  <a:cubicBezTo>
                    <a:pt x="107" y="539"/>
                    <a:pt x="326" y="537"/>
                    <a:pt x="394" y="477"/>
                  </a:cubicBezTo>
                  <a:cubicBezTo>
                    <a:pt x="461" y="418"/>
                    <a:pt x="457" y="293"/>
                    <a:pt x="446" y="219"/>
                  </a:cubicBezTo>
                </a:path>
              </a:pathLst>
            </a:custGeom>
            <a:solidFill>
              <a:srgbClr val="F4B0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78" name="îsľiḓe">
              <a:extLst>
                <a:ext uri="{FF2B5EF4-FFF2-40B4-BE49-F238E27FC236}">
                  <a16:creationId xmlns:a16="http://schemas.microsoft.com/office/drawing/2014/main" id="{CA6533B3-1121-45D9-BD0C-C7944FAA3A6B}"/>
                </a:ext>
              </a:extLst>
            </p:cNvPr>
            <p:cNvSpPr/>
            <p:nvPr/>
          </p:nvSpPr>
          <p:spPr bwMode="auto">
            <a:xfrm>
              <a:off x="5859463" y="4651376"/>
              <a:ext cx="220663" cy="901700"/>
            </a:xfrm>
            <a:custGeom>
              <a:avLst/>
              <a:gdLst>
                <a:gd name="T0" fmla="*/ 16 w 34"/>
                <a:gd name="T1" fmla="*/ 0 h 140"/>
                <a:gd name="T2" fmla="*/ 20 w 34"/>
                <a:gd name="T3" fmla="*/ 98 h 140"/>
                <a:gd name="T4" fmla="*/ 0 w 34"/>
                <a:gd name="T5" fmla="*/ 98 h 140"/>
                <a:gd name="T6" fmla="*/ 11 w 34"/>
                <a:gd name="T7" fmla="*/ 136 h 140"/>
                <a:gd name="T8" fmla="*/ 19 w 34"/>
                <a:gd name="T9" fmla="*/ 140 h 140"/>
                <a:gd name="T10" fmla="*/ 29 w 34"/>
                <a:gd name="T11" fmla="*/ 109 h 140"/>
                <a:gd name="T12" fmla="*/ 27 w 34"/>
                <a:gd name="T13" fmla="*/ 51 h 140"/>
                <a:gd name="T14" fmla="*/ 16 w 34"/>
                <a:gd name="T1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140">
                  <a:moveTo>
                    <a:pt x="16" y="0"/>
                  </a:moveTo>
                  <a:cubicBezTo>
                    <a:pt x="19" y="27"/>
                    <a:pt x="22" y="66"/>
                    <a:pt x="2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2" y="116"/>
                    <a:pt x="5" y="131"/>
                    <a:pt x="11" y="136"/>
                  </a:cubicBezTo>
                  <a:cubicBezTo>
                    <a:pt x="14" y="139"/>
                    <a:pt x="17" y="140"/>
                    <a:pt x="19" y="140"/>
                  </a:cubicBezTo>
                  <a:cubicBezTo>
                    <a:pt x="29" y="140"/>
                    <a:pt x="34" y="120"/>
                    <a:pt x="29" y="109"/>
                  </a:cubicBezTo>
                  <a:cubicBezTo>
                    <a:pt x="24" y="95"/>
                    <a:pt x="28" y="70"/>
                    <a:pt x="27" y="51"/>
                  </a:cubicBezTo>
                  <a:cubicBezTo>
                    <a:pt x="26" y="35"/>
                    <a:pt x="24" y="12"/>
                    <a:pt x="16" y="0"/>
                  </a:cubicBezTo>
                </a:path>
              </a:pathLst>
            </a:custGeom>
            <a:solidFill>
              <a:srgbClr val="EE94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79" name="îşlîḓè">
              <a:extLst>
                <a:ext uri="{FF2B5EF4-FFF2-40B4-BE49-F238E27FC236}">
                  <a16:creationId xmlns:a16="http://schemas.microsoft.com/office/drawing/2014/main" id="{9C3812C0-8C3D-4CDF-9ECD-C9B847AC29E2}"/>
                </a:ext>
              </a:extLst>
            </p:cNvPr>
            <p:cNvSpPr/>
            <p:nvPr/>
          </p:nvSpPr>
          <p:spPr bwMode="auto">
            <a:xfrm>
              <a:off x="5937251" y="4221163"/>
              <a:ext cx="787400" cy="295275"/>
            </a:xfrm>
            <a:custGeom>
              <a:avLst/>
              <a:gdLst>
                <a:gd name="T0" fmla="*/ 77 w 122"/>
                <a:gd name="T1" fmla="*/ 0 h 46"/>
                <a:gd name="T2" fmla="*/ 0 w 122"/>
                <a:gd name="T3" fmla="*/ 33 h 46"/>
                <a:gd name="T4" fmla="*/ 2 w 122"/>
                <a:gd name="T5" fmla="*/ 46 h 46"/>
                <a:gd name="T6" fmla="*/ 8 w 122"/>
                <a:gd name="T7" fmla="*/ 46 h 46"/>
                <a:gd name="T8" fmla="*/ 31 w 122"/>
                <a:gd name="T9" fmla="*/ 43 h 46"/>
                <a:gd name="T10" fmla="*/ 75 w 122"/>
                <a:gd name="T11" fmla="*/ 30 h 46"/>
                <a:gd name="T12" fmla="*/ 85 w 122"/>
                <a:gd name="T13" fmla="*/ 31 h 46"/>
                <a:gd name="T14" fmla="*/ 122 w 122"/>
                <a:gd name="T15" fmla="*/ 42 h 46"/>
                <a:gd name="T16" fmla="*/ 121 w 122"/>
                <a:gd name="T17" fmla="*/ 26 h 46"/>
                <a:gd name="T18" fmla="*/ 77 w 122"/>
                <a:gd name="T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46">
                  <a:moveTo>
                    <a:pt x="77" y="0"/>
                  </a:moveTo>
                  <a:cubicBezTo>
                    <a:pt x="46" y="17"/>
                    <a:pt x="34" y="23"/>
                    <a:pt x="0" y="33"/>
                  </a:cubicBezTo>
                  <a:cubicBezTo>
                    <a:pt x="0" y="33"/>
                    <a:pt x="1" y="38"/>
                    <a:pt x="2" y="46"/>
                  </a:cubicBezTo>
                  <a:cubicBezTo>
                    <a:pt x="4" y="46"/>
                    <a:pt x="6" y="46"/>
                    <a:pt x="8" y="46"/>
                  </a:cubicBezTo>
                  <a:cubicBezTo>
                    <a:pt x="16" y="46"/>
                    <a:pt x="24" y="45"/>
                    <a:pt x="31" y="43"/>
                  </a:cubicBezTo>
                  <a:cubicBezTo>
                    <a:pt x="52" y="37"/>
                    <a:pt x="61" y="30"/>
                    <a:pt x="75" y="30"/>
                  </a:cubicBezTo>
                  <a:cubicBezTo>
                    <a:pt x="78" y="30"/>
                    <a:pt x="81" y="30"/>
                    <a:pt x="85" y="31"/>
                  </a:cubicBezTo>
                  <a:cubicBezTo>
                    <a:pt x="95" y="32"/>
                    <a:pt x="109" y="38"/>
                    <a:pt x="122" y="42"/>
                  </a:cubicBezTo>
                  <a:cubicBezTo>
                    <a:pt x="121" y="36"/>
                    <a:pt x="121" y="31"/>
                    <a:pt x="121" y="26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EE94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80" name="iṡlîdé">
              <a:extLst>
                <a:ext uri="{FF2B5EF4-FFF2-40B4-BE49-F238E27FC236}">
                  <a16:creationId xmlns:a16="http://schemas.microsoft.com/office/drawing/2014/main" id="{3B2610CD-39FE-4430-9D08-AA28B4E0E30F}"/>
                </a:ext>
              </a:extLst>
            </p:cNvPr>
            <p:cNvSpPr/>
            <p:nvPr/>
          </p:nvSpPr>
          <p:spPr bwMode="auto">
            <a:xfrm>
              <a:off x="6602413" y="2489201"/>
              <a:ext cx="528638" cy="1717675"/>
            </a:xfrm>
            <a:custGeom>
              <a:avLst/>
              <a:gdLst>
                <a:gd name="T0" fmla="*/ 0 w 82"/>
                <a:gd name="T1" fmla="*/ 0 h 267"/>
                <a:gd name="T2" fmla="*/ 0 w 82"/>
                <a:gd name="T3" fmla="*/ 8 h 267"/>
                <a:gd name="T4" fmla="*/ 3 w 82"/>
                <a:gd name="T5" fmla="*/ 8 h 267"/>
                <a:gd name="T6" fmla="*/ 14 w 82"/>
                <a:gd name="T7" fmla="*/ 61 h 267"/>
                <a:gd name="T8" fmla="*/ 20 w 82"/>
                <a:gd name="T9" fmla="*/ 63 h 267"/>
                <a:gd name="T10" fmla="*/ 37 w 82"/>
                <a:gd name="T11" fmla="*/ 67 h 267"/>
                <a:gd name="T12" fmla="*/ 64 w 82"/>
                <a:gd name="T13" fmla="*/ 114 h 267"/>
                <a:gd name="T14" fmla="*/ 64 w 82"/>
                <a:gd name="T15" fmla="*/ 114 h 267"/>
                <a:gd name="T16" fmla="*/ 64 w 82"/>
                <a:gd name="T17" fmla="*/ 114 h 267"/>
                <a:gd name="T18" fmla="*/ 54 w 82"/>
                <a:gd name="T19" fmla="*/ 206 h 267"/>
                <a:gd name="T20" fmla="*/ 54 w 82"/>
                <a:gd name="T21" fmla="*/ 206 h 267"/>
                <a:gd name="T22" fmla="*/ 53 w 82"/>
                <a:gd name="T23" fmla="*/ 211 h 267"/>
                <a:gd name="T24" fmla="*/ 76 w 82"/>
                <a:gd name="T25" fmla="*/ 267 h 267"/>
                <a:gd name="T26" fmla="*/ 63 w 82"/>
                <a:gd name="T27" fmla="*/ 222 h 267"/>
                <a:gd name="T28" fmla="*/ 82 w 82"/>
                <a:gd name="T29" fmla="*/ 110 h 267"/>
                <a:gd name="T30" fmla="*/ 31 w 82"/>
                <a:gd name="T31" fmla="*/ 49 h 267"/>
                <a:gd name="T32" fmla="*/ 0 w 82"/>
                <a:gd name="T33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2" h="267">
                  <a:moveTo>
                    <a:pt x="0" y="0"/>
                  </a:moveTo>
                  <a:cubicBezTo>
                    <a:pt x="0" y="0"/>
                    <a:pt x="0" y="3"/>
                    <a:pt x="0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28"/>
                    <a:pt x="9" y="52"/>
                    <a:pt x="14" y="61"/>
                  </a:cubicBezTo>
                  <a:cubicBezTo>
                    <a:pt x="16" y="62"/>
                    <a:pt x="18" y="62"/>
                    <a:pt x="20" y="63"/>
                  </a:cubicBezTo>
                  <a:cubicBezTo>
                    <a:pt x="25" y="64"/>
                    <a:pt x="31" y="66"/>
                    <a:pt x="37" y="67"/>
                  </a:cubicBezTo>
                  <a:cubicBezTo>
                    <a:pt x="52" y="72"/>
                    <a:pt x="69" y="92"/>
                    <a:pt x="64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59" y="137"/>
                    <a:pt x="56" y="173"/>
                    <a:pt x="54" y="206"/>
                  </a:cubicBezTo>
                  <a:cubicBezTo>
                    <a:pt x="54" y="206"/>
                    <a:pt x="54" y="206"/>
                    <a:pt x="54" y="206"/>
                  </a:cubicBezTo>
                  <a:cubicBezTo>
                    <a:pt x="54" y="208"/>
                    <a:pt x="53" y="210"/>
                    <a:pt x="53" y="211"/>
                  </a:cubicBezTo>
                  <a:cubicBezTo>
                    <a:pt x="54" y="214"/>
                    <a:pt x="69" y="242"/>
                    <a:pt x="76" y="267"/>
                  </a:cubicBezTo>
                  <a:cubicBezTo>
                    <a:pt x="78" y="250"/>
                    <a:pt x="69" y="239"/>
                    <a:pt x="63" y="222"/>
                  </a:cubicBezTo>
                  <a:cubicBezTo>
                    <a:pt x="57" y="201"/>
                    <a:pt x="82" y="151"/>
                    <a:pt x="82" y="110"/>
                  </a:cubicBezTo>
                  <a:cubicBezTo>
                    <a:pt x="82" y="70"/>
                    <a:pt x="51" y="55"/>
                    <a:pt x="31" y="49"/>
                  </a:cubicBezTo>
                  <a:cubicBezTo>
                    <a:pt x="12" y="42"/>
                    <a:pt x="13" y="0"/>
                    <a:pt x="0" y="0"/>
                  </a:cubicBezTo>
                </a:path>
              </a:pathLst>
            </a:custGeom>
            <a:solidFill>
              <a:srgbClr val="EE94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81" name="ïs1îḋê">
              <a:extLst>
                <a:ext uri="{FF2B5EF4-FFF2-40B4-BE49-F238E27FC236}">
                  <a16:creationId xmlns:a16="http://schemas.microsoft.com/office/drawing/2014/main" id="{5140A3E1-7DA8-4803-834B-AF5107F3F26A}"/>
                </a:ext>
              </a:extLst>
            </p:cNvPr>
            <p:cNvSpPr/>
            <p:nvPr/>
          </p:nvSpPr>
          <p:spPr bwMode="auto">
            <a:xfrm>
              <a:off x="5568951" y="5243513"/>
              <a:ext cx="458788" cy="469900"/>
            </a:xfrm>
            <a:custGeom>
              <a:avLst/>
              <a:gdLst>
                <a:gd name="T0" fmla="*/ 60 w 71"/>
                <a:gd name="T1" fmla="*/ 0 h 73"/>
                <a:gd name="T2" fmla="*/ 62 w 71"/>
                <a:gd name="T3" fmla="*/ 11 h 73"/>
                <a:gd name="T4" fmla="*/ 70 w 71"/>
                <a:gd name="T5" fmla="*/ 36 h 73"/>
                <a:gd name="T6" fmla="*/ 47 w 71"/>
                <a:gd name="T7" fmla="*/ 54 h 73"/>
                <a:gd name="T8" fmla="*/ 28 w 71"/>
                <a:gd name="T9" fmla="*/ 67 h 73"/>
                <a:gd name="T10" fmla="*/ 9 w 71"/>
                <a:gd name="T11" fmla="*/ 49 h 73"/>
                <a:gd name="T12" fmla="*/ 34 w 71"/>
                <a:gd name="T13" fmla="*/ 22 h 73"/>
                <a:gd name="T14" fmla="*/ 40 w 71"/>
                <a:gd name="T15" fmla="*/ 0 h 73"/>
                <a:gd name="T16" fmla="*/ 60 w 71"/>
                <a:gd name="T1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73">
                  <a:moveTo>
                    <a:pt x="60" y="0"/>
                  </a:moveTo>
                  <a:cubicBezTo>
                    <a:pt x="60" y="0"/>
                    <a:pt x="62" y="8"/>
                    <a:pt x="62" y="11"/>
                  </a:cubicBezTo>
                  <a:cubicBezTo>
                    <a:pt x="63" y="13"/>
                    <a:pt x="71" y="28"/>
                    <a:pt x="70" y="36"/>
                  </a:cubicBezTo>
                  <a:cubicBezTo>
                    <a:pt x="70" y="45"/>
                    <a:pt x="63" y="48"/>
                    <a:pt x="47" y="54"/>
                  </a:cubicBezTo>
                  <a:cubicBezTo>
                    <a:pt x="39" y="56"/>
                    <a:pt x="40" y="60"/>
                    <a:pt x="28" y="67"/>
                  </a:cubicBezTo>
                  <a:cubicBezTo>
                    <a:pt x="16" y="73"/>
                    <a:pt x="0" y="63"/>
                    <a:pt x="9" y="49"/>
                  </a:cubicBezTo>
                  <a:cubicBezTo>
                    <a:pt x="20" y="35"/>
                    <a:pt x="29" y="27"/>
                    <a:pt x="34" y="22"/>
                  </a:cubicBezTo>
                  <a:cubicBezTo>
                    <a:pt x="40" y="17"/>
                    <a:pt x="41" y="6"/>
                    <a:pt x="40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rgbClr val="1B1B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82" name="ï$ḷíḋé">
              <a:extLst>
                <a:ext uri="{FF2B5EF4-FFF2-40B4-BE49-F238E27FC236}">
                  <a16:creationId xmlns:a16="http://schemas.microsoft.com/office/drawing/2014/main" id="{6203512A-F4EF-49DE-B4E3-8D626577EAA8}"/>
                </a:ext>
              </a:extLst>
            </p:cNvPr>
            <p:cNvSpPr/>
            <p:nvPr/>
          </p:nvSpPr>
          <p:spPr bwMode="auto">
            <a:xfrm>
              <a:off x="6840538" y="5218113"/>
              <a:ext cx="458788" cy="469900"/>
            </a:xfrm>
            <a:custGeom>
              <a:avLst/>
              <a:gdLst>
                <a:gd name="T0" fmla="*/ 10 w 71"/>
                <a:gd name="T1" fmla="*/ 0 h 73"/>
                <a:gd name="T2" fmla="*/ 8 w 71"/>
                <a:gd name="T3" fmla="*/ 11 h 73"/>
                <a:gd name="T4" fmla="*/ 0 w 71"/>
                <a:gd name="T5" fmla="*/ 36 h 73"/>
                <a:gd name="T6" fmla="*/ 23 w 71"/>
                <a:gd name="T7" fmla="*/ 54 h 73"/>
                <a:gd name="T8" fmla="*/ 42 w 71"/>
                <a:gd name="T9" fmla="*/ 67 h 73"/>
                <a:gd name="T10" fmla="*/ 61 w 71"/>
                <a:gd name="T11" fmla="*/ 49 h 73"/>
                <a:gd name="T12" fmla="*/ 36 w 71"/>
                <a:gd name="T13" fmla="*/ 22 h 73"/>
                <a:gd name="T14" fmla="*/ 30 w 71"/>
                <a:gd name="T15" fmla="*/ 0 h 73"/>
                <a:gd name="T16" fmla="*/ 10 w 71"/>
                <a:gd name="T1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73">
                  <a:moveTo>
                    <a:pt x="10" y="0"/>
                  </a:moveTo>
                  <a:cubicBezTo>
                    <a:pt x="10" y="0"/>
                    <a:pt x="9" y="8"/>
                    <a:pt x="8" y="11"/>
                  </a:cubicBezTo>
                  <a:cubicBezTo>
                    <a:pt x="7" y="13"/>
                    <a:pt x="0" y="28"/>
                    <a:pt x="0" y="36"/>
                  </a:cubicBezTo>
                  <a:cubicBezTo>
                    <a:pt x="1" y="45"/>
                    <a:pt x="8" y="48"/>
                    <a:pt x="23" y="54"/>
                  </a:cubicBezTo>
                  <a:cubicBezTo>
                    <a:pt x="31" y="56"/>
                    <a:pt x="30" y="60"/>
                    <a:pt x="42" y="67"/>
                  </a:cubicBezTo>
                  <a:cubicBezTo>
                    <a:pt x="55" y="73"/>
                    <a:pt x="71" y="63"/>
                    <a:pt x="61" y="49"/>
                  </a:cubicBezTo>
                  <a:cubicBezTo>
                    <a:pt x="51" y="35"/>
                    <a:pt x="41" y="27"/>
                    <a:pt x="36" y="22"/>
                  </a:cubicBezTo>
                  <a:cubicBezTo>
                    <a:pt x="31" y="17"/>
                    <a:pt x="29" y="6"/>
                    <a:pt x="30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1B1B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83" name="íṩ1ïdè">
              <a:extLst>
                <a:ext uri="{FF2B5EF4-FFF2-40B4-BE49-F238E27FC236}">
                  <a16:creationId xmlns:a16="http://schemas.microsoft.com/office/drawing/2014/main" id="{AE65C2CF-8D40-4454-9D23-A1EA9DCF707F}"/>
                </a:ext>
              </a:extLst>
            </p:cNvPr>
            <p:cNvSpPr/>
            <p:nvPr/>
          </p:nvSpPr>
          <p:spPr bwMode="auto">
            <a:xfrm>
              <a:off x="5699126" y="2965451"/>
              <a:ext cx="935038" cy="1004888"/>
            </a:xfrm>
            <a:custGeom>
              <a:avLst/>
              <a:gdLst>
                <a:gd name="T0" fmla="*/ 102 w 145"/>
                <a:gd name="T1" fmla="*/ 0 h 156"/>
                <a:gd name="T2" fmla="*/ 75 w 145"/>
                <a:gd name="T3" fmla="*/ 37 h 156"/>
                <a:gd name="T4" fmla="*/ 0 w 145"/>
                <a:gd name="T5" fmla="*/ 129 h 156"/>
                <a:gd name="T6" fmla="*/ 6 w 145"/>
                <a:gd name="T7" fmla="*/ 156 h 156"/>
                <a:gd name="T8" fmla="*/ 101 w 145"/>
                <a:gd name="T9" fmla="*/ 100 h 156"/>
                <a:gd name="T10" fmla="*/ 102 w 145"/>
                <a:gd name="T1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156">
                  <a:moveTo>
                    <a:pt x="102" y="0"/>
                  </a:moveTo>
                  <a:cubicBezTo>
                    <a:pt x="102" y="0"/>
                    <a:pt x="86" y="7"/>
                    <a:pt x="75" y="37"/>
                  </a:cubicBezTo>
                  <a:cubicBezTo>
                    <a:pt x="63" y="67"/>
                    <a:pt x="55" y="104"/>
                    <a:pt x="0" y="129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6" y="156"/>
                    <a:pt x="63" y="151"/>
                    <a:pt x="101" y="100"/>
                  </a:cubicBezTo>
                  <a:cubicBezTo>
                    <a:pt x="145" y="40"/>
                    <a:pt x="102" y="0"/>
                    <a:pt x="102" y="0"/>
                  </a:cubicBezTo>
                  <a:close/>
                </a:path>
              </a:pathLst>
            </a:custGeom>
            <a:solidFill>
              <a:srgbClr val="6161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84" name="îśḷídê">
              <a:extLst>
                <a:ext uri="{FF2B5EF4-FFF2-40B4-BE49-F238E27FC236}">
                  <a16:creationId xmlns:a16="http://schemas.microsoft.com/office/drawing/2014/main" id="{159CFC1D-0B5B-479C-94CC-CBB44EB8C416}"/>
                </a:ext>
              </a:extLst>
            </p:cNvPr>
            <p:cNvSpPr/>
            <p:nvPr/>
          </p:nvSpPr>
          <p:spPr bwMode="auto">
            <a:xfrm>
              <a:off x="5543551" y="3846513"/>
              <a:ext cx="1587500" cy="1435100"/>
            </a:xfrm>
            <a:custGeom>
              <a:avLst/>
              <a:gdLst>
                <a:gd name="T0" fmla="*/ 217 w 246"/>
                <a:gd name="T1" fmla="*/ 0 h 223"/>
                <a:gd name="T2" fmla="*/ 240 w 246"/>
                <a:gd name="T3" fmla="*/ 59 h 223"/>
                <a:gd name="T4" fmla="*/ 235 w 246"/>
                <a:gd name="T5" fmla="*/ 216 h 223"/>
                <a:gd name="T6" fmla="*/ 206 w 246"/>
                <a:gd name="T7" fmla="*/ 216 h 223"/>
                <a:gd name="T8" fmla="*/ 182 w 246"/>
                <a:gd name="T9" fmla="*/ 84 h 223"/>
                <a:gd name="T10" fmla="*/ 138 w 246"/>
                <a:gd name="T11" fmla="*/ 58 h 223"/>
                <a:gd name="T12" fmla="*/ 61 w 246"/>
                <a:gd name="T13" fmla="*/ 91 h 223"/>
                <a:gd name="T14" fmla="*/ 69 w 246"/>
                <a:gd name="T15" fmla="*/ 223 h 223"/>
                <a:gd name="T16" fmla="*/ 40 w 246"/>
                <a:gd name="T17" fmla="*/ 223 h 223"/>
                <a:gd name="T18" fmla="*/ 1 w 246"/>
                <a:gd name="T19" fmla="*/ 89 h 223"/>
                <a:gd name="T20" fmla="*/ 2 w 246"/>
                <a:gd name="T21" fmla="*/ 76 h 223"/>
                <a:gd name="T22" fmla="*/ 109 w 246"/>
                <a:gd name="T23" fmla="*/ 8 h 223"/>
                <a:gd name="T24" fmla="*/ 217 w 246"/>
                <a:gd name="T25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6" h="223">
                  <a:moveTo>
                    <a:pt x="217" y="0"/>
                  </a:moveTo>
                  <a:cubicBezTo>
                    <a:pt x="217" y="0"/>
                    <a:pt x="234" y="32"/>
                    <a:pt x="240" y="59"/>
                  </a:cubicBezTo>
                  <a:cubicBezTo>
                    <a:pt x="246" y="86"/>
                    <a:pt x="235" y="216"/>
                    <a:pt x="235" y="216"/>
                  </a:cubicBezTo>
                  <a:cubicBezTo>
                    <a:pt x="206" y="216"/>
                    <a:pt x="206" y="216"/>
                    <a:pt x="206" y="216"/>
                  </a:cubicBezTo>
                  <a:cubicBezTo>
                    <a:pt x="206" y="216"/>
                    <a:pt x="181" y="134"/>
                    <a:pt x="182" y="84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07" y="75"/>
                    <a:pt x="95" y="81"/>
                    <a:pt x="61" y="91"/>
                  </a:cubicBezTo>
                  <a:cubicBezTo>
                    <a:pt x="61" y="91"/>
                    <a:pt x="72" y="168"/>
                    <a:pt x="69" y="223"/>
                  </a:cubicBezTo>
                  <a:cubicBezTo>
                    <a:pt x="40" y="223"/>
                    <a:pt x="40" y="223"/>
                    <a:pt x="40" y="223"/>
                  </a:cubicBezTo>
                  <a:cubicBezTo>
                    <a:pt x="40" y="223"/>
                    <a:pt x="12" y="143"/>
                    <a:pt x="1" y="89"/>
                  </a:cubicBezTo>
                  <a:cubicBezTo>
                    <a:pt x="0" y="84"/>
                    <a:pt x="1" y="80"/>
                    <a:pt x="2" y="76"/>
                  </a:cubicBezTo>
                  <a:cubicBezTo>
                    <a:pt x="8" y="63"/>
                    <a:pt x="55" y="34"/>
                    <a:pt x="109" y="8"/>
                  </a:cubicBezTo>
                  <a:cubicBezTo>
                    <a:pt x="217" y="0"/>
                    <a:pt x="217" y="0"/>
                    <a:pt x="217" y="0"/>
                  </a:cubicBezTo>
                </a:path>
              </a:pathLst>
            </a:custGeom>
            <a:solidFill>
              <a:srgbClr val="F15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85" name="ïṡlíḓe">
              <a:extLst>
                <a:ext uri="{FF2B5EF4-FFF2-40B4-BE49-F238E27FC236}">
                  <a16:creationId xmlns:a16="http://schemas.microsoft.com/office/drawing/2014/main" id="{257E7F05-9E30-47B0-AB89-163A156AA882}"/>
                </a:ext>
              </a:extLst>
            </p:cNvPr>
            <p:cNvSpPr/>
            <p:nvPr/>
          </p:nvSpPr>
          <p:spPr bwMode="auto">
            <a:xfrm>
              <a:off x="6196013" y="2874963"/>
              <a:ext cx="852488" cy="1196975"/>
            </a:xfrm>
            <a:custGeom>
              <a:avLst/>
              <a:gdLst>
                <a:gd name="T0" fmla="*/ 71 w 132"/>
                <a:gd name="T1" fmla="*/ 0 h 186"/>
                <a:gd name="T2" fmla="*/ 100 w 132"/>
                <a:gd name="T3" fmla="*/ 7 h 186"/>
                <a:gd name="T4" fmla="*/ 127 w 132"/>
                <a:gd name="T5" fmla="*/ 54 h 186"/>
                <a:gd name="T6" fmla="*/ 117 w 132"/>
                <a:gd name="T7" fmla="*/ 146 h 186"/>
                <a:gd name="T8" fmla="*/ 12 w 132"/>
                <a:gd name="T9" fmla="*/ 154 h 186"/>
                <a:gd name="T10" fmla="*/ 9 w 132"/>
                <a:gd name="T11" fmla="*/ 74 h 186"/>
                <a:gd name="T12" fmla="*/ 37 w 132"/>
                <a:gd name="T13" fmla="*/ 6 h 186"/>
                <a:gd name="T14" fmla="*/ 71 w 132"/>
                <a:gd name="T15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186">
                  <a:moveTo>
                    <a:pt x="71" y="0"/>
                  </a:moveTo>
                  <a:cubicBezTo>
                    <a:pt x="71" y="0"/>
                    <a:pt x="84" y="3"/>
                    <a:pt x="100" y="7"/>
                  </a:cubicBezTo>
                  <a:cubicBezTo>
                    <a:pt x="116" y="12"/>
                    <a:pt x="132" y="32"/>
                    <a:pt x="127" y="54"/>
                  </a:cubicBezTo>
                  <a:cubicBezTo>
                    <a:pt x="122" y="77"/>
                    <a:pt x="119" y="113"/>
                    <a:pt x="117" y="146"/>
                  </a:cubicBezTo>
                  <a:cubicBezTo>
                    <a:pt x="115" y="178"/>
                    <a:pt x="32" y="186"/>
                    <a:pt x="12" y="154"/>
                  </a:cubicBezTo>
                  <a:cubicBezTo>
                    <a:pt x="12" y="154"/>
                    <a:pt x="17" y="111"/>
                    <a:pt x="9" y="74"/>
                  </a:cubicBezTo>
                  <a:cubicBezTo>
                    <a:pt x="0" y="39"/>
                    <a:pt x="9" y="12"/>
                    <a:pt x="37" y="6"/>
                  </a:cubicBezTo>
                  <a:cubicBezTo>
                    <a:pt x="65" y="0"/>
                    <a:pt x="71" y="0"/>
                    <a:pt x="71" y="0"/>
                  </a:cubicBezTo>
                </a:path>
              </a:pathLst>
            </a:custGeom>
            <a:solidFill>
              <a:srgbClr val="777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86" name="îṥlîḓe">
              <a:extLst>
                <a:ext uri="{FF2B5EF4-FFF2-40B4-BE49-F238E27FC236}">
                  <a16:creationId xmlns:a16="http://schemas.microsoft.com/office/drawing/2014/main" id="{165D5373-CEE6-4A3A-9474-F26972C36931}"/>
                </a:ext>
              </a:extLst>
            </p:cNvPr>
            <p:cNvSpPr/>
            <p:nvPr/>
          </p:nvSpPr>
          <p:spPr bwMode="auto">
            <a:xfrm>
              <a:off x="6221413" y="2341563"/>
              <a:ext cx="400050" cy="398463"/>
            </a:xfrm>
            <a:prstGeom prst="ellipse">
              <a:avLst/>
            </a:prstGeom>
            <a:solidFill>
              <a:srgbClr val="F6C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87" name="íṧḻîḋé">
              <a:extLst>
                <a:ext uri="{FF2B5EF4-FFF2-40B4-BE49-F238E27FC236}">
                  <a16:creationId xmlns:a16="http://schemas.microsoft.com/office/drawing/2014/main" id="{6DF34DE2-27BF-4BFB-B35A-A9CF99D79B31}"/>
                </a:ext>
              </a:extLst>
            </p:cNvPr>
            <p:cNvSpPr/>
            <p:nvPr/>
          </p:nvSpPr>
          <p:spPr bwMode="auto">
            <a:xfrm>
              <a:off x="6227763" y="2541588"/>
              <a:ext cx="536575" cy="546100"/>
            </a:xfrm>
            <a:custGeom>
              <a:avLst/>
              <a:gdLst>
                <a:gd name="T0" fmla="*/ 72 w 83"/>
                <a:gd name="T1" fmla="*/ 53 h 85"/>
                <a:gd name="T2" fmla="*/ 61 w 83"/>
                <a:gd name="T3" fmla="*/ 0 h 85"/>
                <a:gd name="T4" fmla="*/ 0 w 83"/>
                <a:gd name="T5" fmla="*/ 6 h 85"/>
                <a:gd name="T6" fmla="*/ 4 w 83"/>
                <a:gd name="T7" fmla="*/ 38 h 85"/>
                <a:gd name="T8" fmla="*/ 26 w 83"/>
                <a:gd name="T9" fmla="*/ 53 h 85"/>
                <a:gd name="T10" fmla="*/ 33 w 83"/>
                <a:gd name="T11" fmla="*/ 58 h 85"/>
                <a:gd name="T12" fmla="*/ 32 w 83"/>
                <a:gd name="T13" fmla="*/ 58 h 85"/>
                <a:gd name="T14" fmla="*/ 21 w 83"/>
                <a:gd name="T15" fmla="*/ 62 h 85"/>
                <a:gd name="T16" fmla="*/ 42 w 83"/>
                <a:gd name="T17" fmla="*/ 85 h 85"/>
                <a:gd name="T18" fmla="*/ 83 w 83"/>
                <a:gd name="T19" fmla="*/ 56 h 85"/>
                <a:gd name="T20" fmla="*/ 72 w 83"/>
                <a:gd name="T21" fmla="*/ 5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3" h="85">
                  <a:moveTo>
                    <a:pt x="72" y="53"/>
                  </a:moveTo>
                  <a:cubicBezTo>
                    <a:pt x="67" y="44"/>
                    <a:pt x="62" y="20"/>
                    <a:pt x="61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4" y="28"/>
                    <a:pt x="4" y="38"/>
                  </a:cubicBezTo>
                  <a:cubicBezTo>
                    <a:pt x="5" y="47"/>
                    <a:pt x="14" y="57"/>
                    <a:pt x="26" y="53"/>
                  </a:cubicBezTo>
                  <a:cubicBezTo>
                    <a:pt x="31" y="52"/>
                    <a:pt x="33" y="53"/>
                    <a:pt x="33" y="58"/>
                  </a:cubicBezTo>
                  <a:cubicBezTo>
                    <a:pt x="33" y="58"/>
                    <a:pt x="32" y="58"/>
                    <a:pt x="32" y="58"/>
                  </a:cubicBezTo>
                  <a:cubicBezTo>
                    <a:pt x="28" y="59"/>
                    <a:pt x="24" y="60"/>
                    <a:pt x="21" y="62"/>
                  </a:cubicBezTo>
                  <a:cubicBezTo>
                    <a:pt x="22" y="78"/>
                    <a:pt x="34" y="85"/>
                    <a:pt x="42" y="85"/>
                  </a:cubicBezTo>
                  <a:cubicBezTo>
                    <a:pt x="51" y="85"/>
                    <a:pt x="73" y="83"/>
                    <a:pt x="83" y="56"/>
                  </a:cubicBezTo>
                  <a:cubicBezTo>
                    <a:pt x="78" y="55"/>
                    <a:pt x="75" y="54"/>
                    <a:pt x="72" y="53"/>
                  </a:cubicBezTo>
                </a:path>
              </a:pathLst>
            </a:custGeom>
            <a:solidFill>
              <a:srgbClr val="F6C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88" name="i$ḷîḍe">
              <a:extLst>
                <a:ext uri="{FF2B5EF4-FFF2-40B4-BE49-F238E27FC236}">
                  <a16:creationId xmlns:a16="http://schemas.microsoft.com/office/drawing/2014/main" id="{72B91278-BBFE-495D-8518-217601D223CD}"/>
                </a:ext>
              </a:extLst>
            </p:cNvPr>
            <p:cNvSpPr/>
            <p:nvPr/>
          </p:nvSpPr>
          <p:spPr bwMode="auto">
            <a:xfrm>
              <a:off x="6415088" y="2881313"/>
              <a:ext cx="25400" cy="33338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0 h 5"/>
                <a:gd name="T4" fmla="*/ 4 w 4"/>
                <a:gd name="T5" fmla="*/ 5 h 5"/>
                <a:gd name="T6" fmla="*/ 0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4" y="2"/>
                    <a:pt x="4" y="5"/>
                  </a:cubicBezTo>
                  <a:cubicBezTo>
                    <a:pt x="4" y="2"/>
                    <a:pt x="3" y="0"/>
                    <a:pt x="0" y="0"/>
                  </a:cubicBezTo>
                </a:path>
              </a:pathLst>
            </a:custGeom>
            <a:solidFill>
              <a:srgbClr val="EF9E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89" name="íṡlïdé">
              <a:extLst>
                <a:ext uri="{FF2B5EF4-FFF2-40B4-BE49-F238E27FC236}">
                  <a16:creationId xmlns:a16="http://schemas.microsoft.com/office/drawing/2014/main" id="{8FCF2199-5628-4A7F-AB1C-7B97CCEE92B4}"/>
                </a:ext>
              </a:extLst>
            </p:cNvPr>
            <p:cNvSpPr/>
            <p:nvPr/>
          </p:nvSpPr>
          <p:spPr bwMode="auto">
            <a:xfrm>
              <a:off x="6402388" y="2779713"/>
              <a:ext cx="128588" cy="204788"/>
            </a:xfrm>
            <a:custGeom>
              <a:avLst/>
              <a:gdLst>
                <a:gd name="T0" fmla="*/ 17 w 20"/>
                <a:gd name="T1" fmla="*/ 0 h 32"/>
                <a:gd name="T2" fmla="*/ 2 w 20"/>
                <a:gd name="T3" fmla="*/ 15 h 32"/>
                <a:gd name="T4" fmla="*/ 2 w 20"/>
                <a:gd name="T5" fmla="*/ 16 h 32"/>
                <a:gd name="T6" fmla="*/ 6 w 20"/>
                <a:gd name="T7" fmla="*/ 21 h 32"/>
                <a:gd name="T8" fmla="*/ 6 w 20"/>
                <a:gd name="T9" fmla="*/ 21 h 32"/>
                <a:gd name="T10" fmla="*/ 6 w 20"/>
                <a:gd name="T11" fmla="*/ 21 h 32"/>
                <a:gd name="T12" fmla="*/ 6 w 20"/>
                <a:gd name="T13" fmla="*/ 21 h 32"/>
                <a:gd name="T14" fmla="*/ 5 w 20"/>
                <a:gd name="T15" fmla="*/ 21 h 32"/>
                <a:gd name="T16" fmla="*/ 5 w 20"/>
                <a:gd name="T17" fmla="*/ 21 h 32"/>
                <a:gd name="T18" fmla="*/ 0 w 20"/>
                <a:gd name="T19" fmla="*/ 22 h 32"/>
                <a:gd name="T20" fmla="*/ 10 w 20"/>
                <a:gd name="T21" fmla="*/ 32 h 32"/>
                <a:gd name="T22" fmla="*/ 18 w 20"/>
                <a:gd name="T23" fmla="*/ 17 h 32"/>
                <a:gd name="T24" fmla="*/ 17 w 20"/>
                <a:gd name="T2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32">
                  <a:moveTo>
                    <a:pt x="17" y="0"/>
                  </a:moveTo>
                  <a:cubicBezTo>
                    <a:pt x="14" y="13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5" y="16"/>
                    <a:pt x="6" y="18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1"/>
                    <a:pt x="1" y="22"/>
                    <a:pt x="0" y="22"/>
                  </a:cubicBezTo>
                  <a:cubicBezTo>
                    <a:pt x="2" y="26"/>
                    <a:pt x="7" y="32"/>
                    <a:pt x="10" y="32"/>
                  </a:cubicBezTo>
                  <a:cubicBezTo>
                    <a:pt x="15" y="32"/>
                    <a:pt x="16" y="26"/>
                    <a:pt x="18" y="17"/>
                  </a:cubicBezTo>
                  <a:cubicBezTo>
                    <a:pt x="20" y="7"/>
                    <a:pt x="17" y="0"/>
                    <a:pt x="17" y="0"/>
                  </a:cubicBezTo>
                </a:path>
              </a:pathLst>
            </a:custGeom>
            <a:solidFill>
              <a:srgbClr val="F1B6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90" name="ïṩ1iďê">
              <a:extLst>
                <a:ext uri="{FF2B5EF4-FFF2-40B4-BE49-F238E27FC236}">
                  <a16:creationId xmlns:a16="http://schemas.microsoft.com/office/drawing/2014/main" id="{F197B54C-C0D3-4ACB-8F4A-794E2876BB6A}"/>
                </a:ext>
              </a:extLst>
            </p:cNvPr>
            <p:cNvSpPr/>
            <p:nvPr/>
          </p:nvSpPr>
          <p:spPr bwMode="auto">
            <a:xfrm>
              <a:off x="6164263" y="2316163"/>
              <a:ext cx="496888" cy="463550"/>
            </a:xfrm>
            <a:custGeom>
              <a:avLst/>
              <a:gdLst>
                <a:gd name="T0" fmla="*/ 9 w 77"/>
                <a:gd name="T1" fmla="*/ 38 h 72"/>
                <a:gd name="T2" fmla="*/ 19 w 77"/>
                <a:gd name="T3" fmla="*/ 39 h 72"/>
                <a:gd name="T4" fmla="*/ 41 w 77"/>
                <a:gd name="T5" fmla="*/ 34 h 72"/>
                <a:gd name="T6" fmla="*/ 51 w 77"/>
                <a:gd name="T7" fmla="*/ 42 h 72"/>
                <a:gd name="T8" fmla="*/ 53 w 77"/>
                <a:gd name="T9" fmla="*/ 51 h 72"/>
                <a:gd name="T10" fmla="*/ 56 w 77"/>
                <a:gd name="T11" fmla="*/ 53 h 72"/>
                <a:gd name="T12" fmla="*/ 60 w 77"/>
                <a:gd name="T13" fmla="*/ 45 h 72"/>
                <a:gd name="T14" fmla="*/ 64 w 77"/>
                <a:gd name="T15" fmla="*/ 57 h 72"/>
                <a:gd name="T16" fmla="*/ 59 w 77"/>
                <a:gd name="T17" fmla="*/ 60 h 72"/>
                <a:gd name="T18" fmla="*/ 59 w 77"/>
                <a:gd name="T19" fmla="*/ 63 h 72"/>
                <a:gd name="T20" fmla="*/ 77 w 77"/>
                <a:gd name="T21" fmla="*/ 70 h 72"/>
                <a:gd name="T22" fmla="*/ 72 w 77"/>
                <a:gd name="T23" fmla="*/ 34 h 72"/>
                <a:gd name="T24" fmla="*/ 61 w 77"/>
                <a:gd name="T25" fmla="*/ 8 h 72"/>
                <a:gd name="T26" fmla="*/ 24 w 77"/>
                <a:gd name="T27" fmla="*/ 6 h 72"/>
                <a:gd name="T28" fmla="*/ 0 w 77"/>
                <a:gd name="T29" fmla="*/ 28 h 72"/>
                <a:gd name="T30" fmla="*/ 10 w 77"/>
                <a:gd name="T31" fmla="*/ 43 h 72"/>
                <a:gd name="T32" fmla="*/ 9 w 77"/>
                <a:gd name="T33" fmla="*/ 3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7" h="72">
                  <a:moveTo>
                    <a:pt x="9" y="38"/>
                  </a:moveTo>
                  <a:cubicBezTo>
                    <a:pt x="9" y="38"/>
                    <a:pt x="13" y="39"/>
                    <a:pt x="19" y="39"/>
                  </a:cubicBezTo>
                  <a:cubicBezTo>
                    <a:pt x="25" y="38"/>
                    <a:pt x="38" y="35"/>
                    <a:pt x="41" y="34"/>
                  </a:cubicBezTo>
                  <a:cubicBezTo>
                    <a:pt x="45" y="33"/>
                    <a:pt x="49" y="35"/>
                    <a:pt x="51" y="4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6" y="53"/>
                    <a:pt x="56" y="53"/>
                    <a:pt x="56" y="53"/>
                  </a:cubicBezTo>
                  <a:cubicBezTo>
                    <a:pt x="56" y="53"/>
                    <a:pt x="55" y="45"/>
                    <a:pt x="60" y="45"/>
                  </a:cubicBezTo>
                  <a:cubicBezTo>
                    <a:pt x="65" y="44"/>
                    <a:pt x="66" y="54"/>
                    <a:pt x="64" y="57"/>
                  </a:cubicBezTo>
                  <a:cubicBezTo>
                    <a:pt x="62" y="60"/>
                    <a:pt x="59" y="60"/>
                    <a:pt x="59" y="60"/>
                  </a:cubicBezTo>
                  <a:cubicBezTo>
                    <a:pt x="59" y="60"/>
                    <a:pt x="57" y="61"/>
                    <a:pt x="59" y="63"/>
                  </a:cubicBezTo>
                  <a:cubicBezTo>
                    <a:pt x="61" y="66"/>
                    <a:pt x="74" y="72"/>
                    <a:pt x="77" y="70"/>
                  </a:cubicBezTo>
                  <a:cubicBezTo>
                    <a:pt x="77" y="70"/>
                    <a:pt x="72" y="42"/>
                    <a:pt x="72" y="34"/>
                  </a:cubicBezTo>
                  <a:cubicBezTo>
                    <a:pt x="71" y="25"/>
                    <a:pt x="69" y="12"/>
                    <a:pt x="61" y="8"/>
                  </a:cubicBezTo>
                  <a:cubicBezTo>
                    <a:pt x="53" y="3"/>
                    <a:pt x="38" y="0"/>
                    <a:pt x="24" y="6"/>
                  </a:cubicBezTo>
                  <a:cubicBezTo>
                    <a:pt x="10" y="13"/>
                    <a:pt x="9" y="25"/>
                    <a:pt x="0" y="28"/>
                  </a:cubicBezTo>
                  <a:cubicBezTo>
                    <a:pt x="0" y="28"/>
                    <a:pt x="4" y="41"/>
                    <a:pt x="10" y="43"/>
                  </a:cubicBezTo>
                  <a:lnTo>
                    <a:pt x="9" y="38"/>
                  </a:lnTo>
                  <a:close/>
                </a:path>
              </a:pathLst>
            </a:custGeom>
            <a:solidFill>
              <a:srgbClr val="1B1B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91" name="îṩľîḓé">
              <a:extLst>
                <a:ext uri="{FF2B5EF4-FFF2-40B4-BE49-F238E27FC236}">
                  <a16:creationId xmlns:a16="http://schemas.microsoft.com/office/drawing/2014/main" id="{226AA2B7-609D-4B02-8335-DDD216C3FEEA}"/>
                </a:ext>
              </a:extLst>
            </p:cNvPr>
            <p:cNvSpPr/>
            <p:nvPr/>
          </p:nvSpPr>
          <p:spPr bwMode="auto">
            <a:xfrm>
              <a:off x="6164263" y="3011488"/>
              <a:ext cx="850900" cy="1054100"/>
            </a:xfrm>
            <a:custGeom>
              <a:avLst/>
              <a:gdLst>
                <a:gd name="T0" fmla="*/ 102 w 132"/>
                <a:gd name="T1" fmla="*/ 1 h 164"/>
                <a:gd name="T2" fmla="*/ 83 w 132"/>
                <a:gd name="T3" fmla="*/ 36 h 164"/>
                <a:gd name="T4" fmla="*/ 0 w 132"/>
                <a:gd name="T5" fmla="*/ 126 h 164"/>
                <a:gd name="T6" fmla="*/ 4 w 132"/>
                <a:gd name="T7" fmla="*/ 153 h 164"/>
                <a:gd name="T8" fmla="*/ 82 w 132"/>
                <a:gd name="T9" fmla="*/ 139 h 164"/>
                <a:gd name="T10" fmla="*/ 127 w 132"/>
                <a:gd name="T11" fmla="*/ 23 h 164"/>
                <a:gd name="T12" fmla="*/ 102 w 132"/>
                <a:gd name="T13" fmla="*/ 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64">
                  <a:moveTo>
                    <a:pt x="102" y="1"/>
                  </a:moveTo>
                  <a:cubicBezTo>
                    <a:pt x="90" y="3"/>
                    <a:pt x="80" y="17"/>
                    <a:pt x="83" y="36"/>
                  </a:cubicBezTo>
                  <a:cubicBezTo>
                    <a:pt x="86" y="55"/>
                    <a:pt x="81" y="114"/>
                    <a:pt x="0" y="126"/>
                  </a:cubicBezTo>
                  <a:cubicBezTo>
                    <a:pt x="4" y="153"/>
                    <a:pt x="4" y="153"/>
                    <a:pt x="4" y="153"/>
                  </a:cubicBezTo>
                  <a:cubicBezTo>
                    <a:pt x="4" y="153"/>
                    <a:pt x="41" y="164"/>
                    <a:pt x="82" y="139"/>
                  </a:cubicBezTo>
                  <a:cubicBezTo>
                    <a:pt x="120" y="115"/>
                    <a:pt x="132" y="41"/>
                    <a:pt x="127" y="23"/>
                  </a:cubicBezTo>
                  <a:cubicBezTo>
                    <a:pt x="122" y="5"/>
                    <a:pt x="115" y="0"/>
                    <a:pt x="102" y="1"/>
                  </a:cubicBezTo>
                </a:path>
              </a:pathLst>
            </a:custGeom>
            <a:solidFill>
              <a:srgbClr val="777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92" name="íṣḷïḋè">
              <a:extLst>
                <a:ext uri="{FF2B5EF4-FFF2-40B4-BE49-F238E27FC236}">
                  <a16:creationId xmlns:a16="http://schemas.microsoft.com/office/drawing/2014/main" id="{6A8C3571-AFED-484B-8C28-D373B508A587}"/>
                </a:ext>
              </a:extLst>
            </p:cNvPr>
            <p:cNvSpPr/>
            <p:nvPr/>
          </p:nvSpPr>
          <p:spPr bwMode="auto">
            <a:xfrm>
              <a:off x="6943726" y="3222626"/>
              <a:ext cx="71438" cy="623888"/>
            </a:xfrm>
            <a:custGeom>
              <a:avLst/>
              <a:gdLst>
                <a:gd name="T0" fmla="*/ 1 w 11"/>
                <a:gd name="T1" fmla="*/ 92 h 97"/>
                <a:gd name="T2" fmla="*/ 0 w 11"/>
                <a:gd name="T3" fmla="*/ 97 h 97"/>
                <a:gd name="T4" fmla="*/ 0 w 11"/>
                <a:gd name="T5" fmla="*/ 97 h 97"/>
                <a:gd name="T6" fmla="*/ 1 w 11"/>
                <a:gd name="T7" fmla="*/ 92 h 97"/>
                <a:gd name="T8" fmla="*/ 11 w 11"/>
                <a:gd name="T9" fmla="*/ 0 h 97"/>
                <a:gd name="T10" fmla="*/ 11 w 11"/>
                <a:gd name="T11" fmla="*/ 0 h 97"/>
                <a:gd name="T12" fmla="*/ 11 w 11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7">
                  <a:moveTo>
                    <a:pt x="1" y="92"/>
                  </a:moveTo>
                  <a:cubicBezTo>
                    <a:pt x="1" y="94"/>
                    <a:pt x="0" y="96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6"/>
                    <a:pt x="1" y="94"/>
                    <a:pt x="1" y="92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BB7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93" name="îşḻiḋê">
              <a:extLst>
                <a:ext uri="{FF2B5EF4-FFF2-40B4-BE49-F238E27FC236}">
                  <a16:creationId xmlns:a16="http://schemas.microsoft.com/office/drawing/2014/main" id="{C5310726-D643-442A-B16B-6BDECC57ED29}"/>
                </a:ext>
              </a:extLst>
            </p:cNvPr>
            <p:cNvSpPr/>
            <p:nvPr/>
          </p:nvSpPr>
          <p:spPr bwMode="auto">
            <a:xfrm>
              <a:off x="6802438" y="3846513"/>
              <a:ext cx="141288" cy="115888"/>
            </a:xfrm>
            <a:custGeom>
              <a:avLst/>
              <a:gdLst>
                <a:gd name="T0" fmla="*/ 22 w 22"/>
                <a:gd name="T1" fmla="*/ 0 h 18"/>
                <a:gd name="T2" fmla="*/ 0 w 22"/>
                <a:gd name="T3" fmla="*/ 18 h 18"/>
                <a:gd name="T4" fmla="*/ 22 w 22"/>
                <a:gd name="T5" fmla="*/ 0 h 18"/>
                <a:gd name="T6" fmla="*/ 22 w 22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8">
                  <a:moveTo>
                    <a:pt x="22" y="0"/>
                  </a:moveTo>
                  <a:cubicBezTo>
                    <a:pt x="19" y="8"/>
                    <a:pt x="11" y="14"/>
                    <a:pt x="0" y="18"/>
                  </a:cubicBezTo>
                  <a:cubicBezTo>
                    <a:pt x="11" y="14"/>
                    <a:pt x="19" y="8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BD46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94" name="is1ïdè">
              <a:extLst>
                <a:ext uri="{FF2B5EF4-FFF2-40B4-BE49-F238E27FC236}">
                  <a16:creationId xmlns:a16="http://schemas.microsoft.com/office/drawing/2014/main" id="{D74C336A-05A3-4840-8BF6-C9822F9F1AEC}"/>
                </a:ext>
              </a:extLst>
            </p:cNvPr>
            <p:cNvSpPr/>
            <p:nvPr/>
          </p:nvSpPr>
          <p:spPr bwMode="auto">
            <a:xfrm>
              <a:off x="6499226" y="2971801"/>
              <a:ext cx="528638" cy="1030288"/>
            </a:xfrm>
            <a:custGeom>
              <a:avLst/>
              <a:gdLst>
                <a:gd name="T0" fmla="*/ 66 w 82"/>
                <a:gd name="T1" fmla="*/ 0 h 160"/>
                <a:gd name="T2" fmla="*/ 75 w 82"/>
                <a:gd name="T3" fmla="*/ 29 h 160"/>
                <a:gd name="T4" fmla="*/ 75 w 82"/>
                <a:gd name="T5" fmla="*/ 29 h 160"/>
                <a:gd name="T6" fmla="*/ 75 w 82"/>
                <a:gd name="T7" fmla="*/ 29 h 160"/>
                <a:gd name="T8" fmla="*/ 30 w 82"/>
                <a:gd name="T9" fmla="*/ 145 h 160"/>
                <a:gd name="T10" fmla="*/ 0 w 82"/>
                <a:gd name="T11" fmla="*/ 158 h 160"/>
                <a:gd name="T12" fmla="*/ 0 w 82"/>
                <a:gd name="T13" fmla="*/ 158 h 160"/>
                <a:gd name="T14" fmla="*/ 15 w 82"/>
                <a:gd name="T15" fmla="*/ 160 h 160"/>
                <a:gd name="T16" fmla="*/ 47 w 82"/>
                <a:gd name="T17" fmla="*/ 154 h 160"/>
                <a:gd name="T18" fmla="*/ 69 w 82"/>
                <a:gd name="T19" fmla="*/ 136 h 160"/>
                <a:gd name="T20" fmla="*/ 70 w 82"/>
                <a:gd name="T21" fmla="*/ 131 h 160"/>
                <a:gd name="T22" fmla="*/ 70 w 82"/>
                <a:gd name="T23" fmla="*/ 131 h 160"/>
                <a:gd name="T24" fmla="*/ 80 w 82"/>
                <a:gd name="T25" fmla="*/ 39 h 160"/>
                <a:gd name="T26" fmla="*/ 80 w 82"/>
                <a:gd name="T27" fmla="*/ 39 h 160"/>
                <a:gd name="T28" fmla="*/ 80 w 82"/>
                <a:gd name="T29" fmla="*/ 39 h 160"/>
                <a:gd name="T30" fmla="*/ 80 w 82"/>
                <a:gd name="T31" fmla="*/ 37 h 160"/>
                <a:gd name="T32" fmla="*/ 66 w 82"/>
                <a:gd name="T33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2" h="160">
                  <a:moveTo>
                    <a:pt x="66" y="0"/>
                  </a:moveTo>
                  <a:cubicBezTo>
                    <a:pt x="68" y="3"/>
                    <a:pt x="75" y="15"/>
                    <a:pt x="75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80" y="47"/>
                    <a:pt x="68" y="121"/>
                    <a:pt x="30" y="145"/>
                  </a:cubicBezTo>
                  <a:cubicBezTo>
                    <a:pt x="19" y="152"/>
                    <a:pt x="9" y="156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5" y="159"/>
                    <a:pt x="10" y="160"/>
                    <a:pt x="15" y="160"/>
                  </a:cubicBezTo>
                  <a:cubicBezTo>
                    <a:pt x="27" y="160"/>
                    <a:pt x="38" y="158"/>
                    <a:pt x="47" y="154"/>
                  </a:cubicBezTo>
                  <a:cubicBezTo>
                    <a:pt x="58" y="150"/>
                    <a:pt x="66" y="144"/>
                    <a:pt x="69" y="136"/>
                  </a:cubicBezTo>
                  <a:cubicBezTo>
                    <a:pt x="69" y="135"/>
                    <a:pt x="70" y="133"/>
                    <a:pt x="70" y="131"/>
                  </a:cubicBezTo>
                  <a:cubicBezTo>
                    <a:pt x="70" y="131"/>
                    <a:pt x="70" y="131"/>
                    <a:pt x="70" y="131"/>
                  </a:cubicBezTo>
                  <a:cubicBezTo>
                    <a:pt x="72" y="98"/>
                    <a:pt x="75" y="62"/>
                    <a:pt x="80" y="39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0" y="38"/>
                    <a:pt x="80" y="38"/>
                    <a:pt x="80" y="37"/>
                  </a:cubicBezTo>
                  <a:cubicBezTo>
                    <a:pt x="82" y="13"/>
                    <a:pt x="69" y="4"/>
                    <a:pt x="66" y="0"/>
                  </a:cubicBezTo>
                </a:path>
              </a:pathLst>
            </a:custGeom>
            <a:solidFill>
              <a:srgbClr val="5E58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95" name="ïŝľíḓe">
              <a:extLst>
                <a:ext uri="{FF2B5EF4-FFF2-40B4-BE49-F238E27FC236}">
                  <a16:creationId xmlns:a16="http://schemas.microsoft.com/office/drawing/2014/main" id="{9619DE3C-C3DF-49E2-98D1-06F9DEBB041E}"/>
                </a:ext>
              </a:extLst>
            </p:cNvPr>
            <p:cNvSpPr/>
            <p:nvPr/>
          </p:nvSpPr>
          <p:spPr bwMode="auto">
            <a:xfrm>
              <a:off x="6499226" y="3159126"/>
              <a:ext cx="515938" cy="830263"/>
            </a:xfrm>
            <a:custGeom>
              <a:avLst/>
              <a:gdLst>
                <a:gd name="T0" fmla="*/ 75 w 80"/>
                <a:gd name="T1" fmla="*/ 0 h 129"/>
                <a:gd name="T2" fmla="*/ 30 w 80"/>
                <a:gd name="T3" fmla="*/ 116 h 129"/>
                <a:gd name="T4" fmla="*/ 0 w 80"/>
                <a:gd name="T5" fmla="*/ 129 h 129"/>
                <a:gd name="T6" fmla="*/ 0 w 80"/>
                <a:gd name="T7" fmla="*/ 129 h 129"/>
                <a:gd name="T8" fmla="*/ 30 w 80"/>
                <a:gd name="T9" fmla="*/ 116 h 129"/>
                <a:gd name="T10" fmla="*/ 75 w 80"/>
                <a:gd name="T11" fmla="*/ 0 h 129"/>
                <a:gd name="T12" fmla="*/ 75 w 80"/>
                <a:gd name="T13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129">
                  <a:moveTo>
                    <a:pt x="75" y="0"/>
                  </a:moveTo>
                  <a:cubicBezTo>
                    <a:pt x="74" y="19"/>
                    <a:pt x="68" y="92"/>
                    <a:pt x="30" y="116"/>
                  </a:cubicBezTo>
                  <a:cubicBezTo>
                    <a:pt x="19" y="123"/>
                    <a:pt x="9" y="127"/>
                    <a:pt x="0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9" y="127"/>
                    <a:pt x="19" y="123"/>
                    <a:pt x="30" y="116"/>
                  </a:cubicBezTo>
                  <a:cubicBezTo>
                    <a:pt x="68" y="92"/>
                    <a:pt x="80" y="18"/>
                    <a:pt x="75" y="0"/>
                  </a:cubicBezTo>
                  <a:cubicBezTo>
                    <a:pt x="75" y="0"/>
                    <a:pt x="75" y="0"/>
                    <a:pt x="75" y="0"/>
                  </a:cubicBezTo>
                </a:path>
              </a:pathLst>
            </a:custGeom>
            <a:solidFill>
              <a:srgbClr val="5E58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96" name="iṡḷiḓê">
              <a:extLst>
                <a:ext uri="{FF2B5EF4-FFF2-40B4-BE49-F238E27FC236}">
                  <a16:creationId xmlns:a16="http://schemas.microsoft.com/office/drawing/2014/main" id="{78BAEDB5-C792-45A2-A49F-A4B5A7FBC800}"/>
                </a:ext>
              </a:extLst>
            </p:cNvPr>
            <p:cNvSpPr/>
            <p:nvPr/>
          </p:nvSpPr>
          <p:spPr bwMode="auto">
            <a:xfrm>
              <a:off x="6286501" y="3275013"/>
              <a:ext cx="457200" cy="520700"/>
            </a:xfrm>
            <a:custGeom>
              <a:avLst/>
              <a:gdLst>
                <a:gd name="T0" fmla="*/ 64 w 71"/>
                <a:gd name="T1" fmla="*/ 0 h 81"/>
                <a:gd name="T2" fmla="*/ 0 w 71"/>
                <a:gd name="T3" fmla="*/ 81 h 81"/>
                <a:gd name="T4" fmla="*/ 1 w 71"/>
                <a:gd name="T5" fmla="*/ 81 h 81"/>
                <a:gd name="T6" fmla="*/ 64 w 71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81">
                  <a:moveTo>
                    <a:pt x="64" y="0"/>
                  </a:moveTo>
                  <a:cubicBezTo>
                    <a:pt x="63" y="55"/>
                    <a:pt x="7" y="78"/>
                    <a:pt x="0" y="81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71" y="58"/>
                    <a:pt x="64" y="0"/>
                    <a:pt x="64" y="0"/>
                  </a:cubicBezTo>
                </a:path>
              </a:pathLst>
            </a:custGeom>
            <a:solidFill>
              <a:srgbClr val="5E58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97" name="iṣľidé">
              <a:extLst>
                <a:ext uri="{FF2B5EF4-FFF2-40B4-BE49-F238E27FC236}">
                  <a16:creationId xmlns:a16="http://schemas.microsoft.com/office/drawing/2014/main" id="{82233343-BC04-4A89-BA1B-C7E126842D93}"/>
                </a:ext>
              </a:extLst>
            </p:cNvPr>
            <p:cNvSpPr/>
            <p:nvPr/>
          </p:nvSpPr>
          <p:spPr bwMode="auto">
            <a:xfrm>
              <a:off x="6280151" y="3795713"/>
              <a:ext cx="12700" cy="0"/>
            </a:xfrm>
            <a:custGeom>
              <a:avLst/>
              <a:gdLst>
                <a:gd name="T0" fmla="*/ 2 w 2"/>
                <a:gd name="T1" fmla="*/ 1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5E58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98" name="íṩ1ïḋe">
              <a:extLst>
                <a:ext uri="{FF2B5EF4-FFF2-40B4-BE49-F238E27FC236}">
                  <a16:creationId xmlns:a16="http://schemas.microsoft.com/office/drawing/2014/main" id="{EE4A1D60-7037-4F11-9E01-8738C47C76F8}"/>
                </a:ext>
              </a:extLst>
            </p:cNvPr>
            <p:cNvSpPr/>
            <p:nvPr/>
          </p:nvSpPr>
          <p:spPr bwMode="auto">
            <a:xfrm>
              <a:off x="5375276" y="3563938"/>
              <a:ext cx="898525" cy="585788"/>
            </a:xfrm>
            <a:custGeom>
              <a:avLst/>
              <a:gdLst>
                <a:gd name="T0" fmla="*/ 132 w 139"/>
                <a:gd name="T1" fmla="*/ 91 h 91"/>
                <a:gd name="T2" fmla="*/ 23 w 139"/>
                <a:gd name="T3" fmla="*/ 91 h 91"/>
                <a:gd name="T4" fmla="*/ 14 w 139"/>
                <a:gd name="T5" fmla="*/ 83 h 91"/>
                <a:gd name="T6" fmla="*/ 1 w 139"/>
                <a:gd name="T7" fmla="*/ 8 h 91"/>
                <a:gd name="T8" fmla="*/ 7 w 139"/>
                <a:gd name="T9" fmla="*/ 0 h 91"/>
                <a:gd name="T10" fmla="*/ 116 w 139"/>
                <a:gd name="T11" fmla="*/ 0 h 91"/>
                <a:gd name="T12" fmla="*/ 125 w 139"/>
                <a:gd name="T13" fmla="*/ 8 h 91"/>
                <a:gd name="T14" fmla="*/ 139 w 139"/>
                <a:gd name="T15" fmla="*/ 83 h 91"/>
                <a:gd name="T16" fmla="*/ 132 w 139"/>
                <a:gd name="T17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91">
                  <a:moveTo>
                    <a:pt x="132" y="91"/>
                  </a:moveTo>
                  <a:cubicBezTo>
                    <a:pt x="23" y="91"/>
                    <a:pt x="23" y="91"/>
                    <a:pt x="23" y="91"/>
                  </a:cubicBezTo>
                  <a:cubicBezTo>
                    <a:pt x="19" y="91"/>
                    <a:pt x="15" y="88"/>
                    <a:pt x="14" y="8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20" y="0"/>
                    <a:pt x="124" y="4"/>
                    <a:pt x="125" y="8"/>
                  </a:cubicBezTo>
                  <a:cubicBezTo>
                    <a:pt x="139" y="83"/>
                    <a:pt x="139" y="83"/>
                    <a:pt x="139" y="83"/>
                  </a:cubicBezTo>
                  <a:cubicBezTo>
                    <a:pt x="139" y="88"/>
                    <a:pt x="136" y="91"/>
                    <a:pt x="132" y="91"/>
                  </a:cubicBezTo>
                  <a:close/>
                </a:path>
              </a:pathLst>
            </a:custGeom>
            <a:solidFill>
              <a:srgbClr val="1B1B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99" name="ïšliḓê">
              <a:extLst>
                <a:ext uri="{FF2B5EF4-FFF2-40B4-BE49-F238E27FC236}">
                  <a16:creationId xmlns:a16="http://schemas.microsoft.com/office/drawing/2014/main" id="{A54232A2-B9D2-481E-97D4-6E2915A7F56A}"/>
                </a:ext>
              </a:extLst>
            </p:cNvPr>
            <p:cNvSpPr/>
            <p:nvPr/>
          </p:nvSpPr>
          <p:spPr bwMode="auto">
            <a:xfrm>
              <a:off x="5343526" y="3563938"/>
              <a:ext cx="903288" cy="585788"/>
            </a:xfrm>
            <a:custGeom>
              <a:avLst/>
              <a:gdLst>
                <a:gd name="T0" fmla="*/ 132 w 140"/>
                <a:gd name="T1" fmla="*/ 91 h 91"/>
                <a:gd name="T2" fmla="*/ 24 w 140"/>
                <a:gd name="T3" fmla="*/ 91 h 91"/>
                <a:gd name="T4" fmla="*/ 14 w 140"/>
                <a:gd name="T5" fmla="*/ 83 h 91"/>
                <a:gd name="T6" fmla="*/ 1 w 140"/>
                <a:gd name="T7" fmla="*/ 8 h 91"/>
                <a:gd name="T8" fmla="*/ 7 w 140"/>
                <a:gd name="T9" fmla="*/ 0 h 91"/>
                <a:gd name="T10" fmla="*/ 116 w 140"/>
                <a:gd name="T11" fmla="*/ 0 h 91"/>
                <a:gd name="T12" fmla="*/ 125 w 140"/>
                <a:gd name="T13" fmla="*/ 8 h 91"/>
                <a:gd name="T14" fmla="*/ 139 w 140"/>
                <a:gd name="T15" fmla="*/ 83 h 91"/>
                <a:gd name="T16" fmla="*/ 132 w 140"/>
                <a:gd name="T17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0" h="91">
                  <a:moveTo>
                    <a:pt x="132" y="91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19" y="91"/>
                    <a:pt x="15" y="88"/>
                    <a:pt x="14" y="8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20" y="0"/>
                    <a:pt x="124" y="4"/>
                    <a:pt x="125" y="8"/>
                  </a:cubicBezTo>
                  <a:cubicBezTo>
                    <a:pt x="139" y="83"/>
                    <a:pt x="139" y="83"/>
                    <a:pt x="139" y="83"/>
                  </a:cubicBezTo>
                  <a:cubicBezTo>
                    <a:pt x="140" y="88"/>
                    <a:pt x="137" y="91"/>
                    <a:pt x="132" y="91"/>
                  </a:cubicBezTo>
                  <a:close/>
                </a:path>
              </a:pathLst>
            </a:custGeom>
            <a:solidFill>
              <a:srgbClr val="393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00" name="ïṧľiḑe">
              <a:extLst>
                <a:ext uri="{FF2B5EF4-FFF2-40B4-BE49-F238E27FC236}">
                  <a16:creationId xmlns:a16="http://schemas.microsoft.com/office/drawing/2014/main" id="{0BA75E0C-9121-4A08-88E5-077B96B7C18B}"/>
                </a:ext>
              </a:extLst>
            </p:cNvPr>
            <p:cNvSpPr/>
            <p:nvPr/>
          </p:nvSpPr>
          <p:spPr bwMode="auto">
            <a:xfrm>
              <a:off x="5465763" y="4149726"/>
              <a:ext cx="1092200" cy="65088"/>
            </a:xfrm>
            <a:custGeom>
              <a:avLst/>
              <a:gdLst>
                <a:gd name="T0" fmla="*/ 164 w 169"/>
                <a:gd name="T1" fmla="*/ 10 h 10"/>
                <a:gd name="T2" fmla="*/ 5 w 169"/>
                <a:gd name="T3" fmla="*/ 10 h 10"/>
                <a:gd name="T4" fmla="*/ 0 w 169"/>
                <a:gd name="T5" fmla="*/ 5 h 10"/>
                <a:gd name="T6" fmla="*/ 5 w 169"/>
                <a:gd name="T7" fmla="*/ 0 h 10"/>
                <a:gd name="T8" fmla="*/ 164 w 169"/>
                <a:gd name="T9" fmla="*/ 0 h 10"/>
                <a:gd name="T10" fmla="*/ 169 w 169"/>
                <a:gd name="T11" fmla="*/ 5 h 10"/>
                <a:gd name="T12" fmla="*/ 164 w 169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9" h="10">
                  <a:moveTo>
                    <a:pt x="164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6" y="0"/>
                    <a:pt x="169" y="2"/>
                    <a:pt x="169" y="5"/>
                  </a:cubicBezTo>
                  <a:cubicBezTo>
                    <a:pt x="169" y="8"/>
                    <a:pt x="166" y="10"/>
                    <a:pt x="164" y="10"/>
                  </a:cubicBezTo>
                  <a:close/>
                </a:path>
              </a:pathLst>
            </a:custGeom>
            <a:solidFill>
              <a:srgbClr val="393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01" name="iSḻîḓê">
              <a:extLst>
                <a:ext uri="{FF2B5EF4-FFF2-40B4-BE49-F238E27FC236}">
                  <a16:creationId xmlns:a16="http://schemas.microsoft.com/office/drawing/2014/main" id="{29063D0C-1FF1-4ED1-9B98-D7012EC3CBE5}"/>
                </a:ext>
              </a:extLst>
            </p:cNvPr>
            <p:cNvSpPr/>
            <p:nvPr/>
          </p:nvSpPr>
          <p:spPr bwMode="auto">
            <a:xfrm>
              <a:off x="6227763" y="4149726"/>
              <a:ext cx="330200" cy="65088"/>
            </a:xfrm>
            <a:custGeom>
              <a:avLst/>
              <a:gdLst>
                <a:gd name="T0" fmla="*/ 46 w 51"/>
                <a:gd name="T1" fmla="*/ 10 h 10"/>
                <a:gd name="T2" fmla="*/ 5 w 51"/>
                <a:gd name="T3" fmla="*/ 10 h 10"/>
                <a:gd name="T4" fmla="*/ 0 w 51"/>
                <a:gd name="T5" fmla="*/ 5 h 10"/>
                <a:gd name="T6" fmla="*/ 5 w 51"/>
                <a:gd name="T7" fmla="*/ 0 h 10"/>
                <a:gd name="T8" fmla="*/ 46 w 51"/>
                <a:gd name="T9" fmla="*/ 0 h 10"/>
                <a:gd name="T10" fmla="*/ 51 w 51"/>
                <a:gd name="T11" fmla="*/ 5 h 10"/>
                <a:gd name="T12" fmla="*/ 46 w 5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10">
                  <a:moveTo>
                    <a:pt x="46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8" y="0"/>
                    <a:pt x="51" y="2"/>
                    <a:pt x="51" y="5"/>
                  </a:cubicBezTo>
                  <a:cubicBezTo>
                    <a:pt x="51" y="8"/>
                    <a:pt x="48" y="10"/>
                    <a:pt x="46" y="10"/>
                  </a:cubicBezTo>
                  <a:close/>
                </a:path>
              </a:pathLst>
            </a:custGeom>
            <a:solidFill>
              <a:srgbClr val="1B1B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02" name="îṡ1iďé">
              <a:extLst>
                <a:ext uri="{FF2B5EF4-FFF2-40B4-BE49-F238E27FC236}">
                  <a16:creationId xmlns:a16="http://schemas.microsoft.com/office/drawing/2014/main" id="{560A3163-AAC3-4AAA-9E1C-24F0740EF5A4}"/>
                </a:ext>
              </a:extLst>
            </p:cNvPr>
            <p:cNvSpPr/>
            <p:nvPr/>
          </p:nvSpPr>
          <p:spPr bwMode="auto">
            <a:xfrm>
              <a:off x="4194176" y="3397251"/>
              <a:ext cx="736600" cy="1285875"/>
            </a:xfrm>
            <a:custGeom>
              <a:avLst/>
              <a:gdLst>
                <a:gd name="T0" fmla="*/ 97 w 114"/>
                <a:gd name="T1" fmla="*/ 200 h 200"/>
                <a:gd name="T2" fmla="*/ 110 w 114"/>
                <a:gd name="T3" fmla="*/ 143 h 200"/>
                <a:gd name="T4" fmla="*/ 91 w 114"/>
                <a:gd name="T5" fmla="*/ 98 h 200"/>
                <a:gd name="T6" fmla="*/ 75 w 114"/>
                <a:gd name="T7" fmla="*/ 51 h 200"/>
                <a:gd name="T8" fmla="*/ 48 w 114"/>
                <a:gd name="T9" fmla="*/ 17 h 200"/>
                <a:gd name="T10" fmla="*/ 7 w 114"/>
                <a:gd name="T11" fmla="*/ 40 h 200"/>
                <a:gd name="T12" fmla="*/ 48 w 114"/>
                <a:gd name="T13" fmla="*/ 91 h 200"/>
                <a:gd name="T14" fmla="*/ 52 w 114"/>
                <a:gd name="T15" fmla="*/ 150 h 200"/>
                <a:gd name="T16" fmla="*/ 97 w 114"/>
                <a:gd name="T1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200">
                  <a:moveTo>
                    <a:pt x="97" y="200"/>
                  </a:moveTo>
                  <a:cubicBezTo>
                    <a:pt x="97" y="200"/>
                    <a:pt x="114" y="166"/>
                    <a:pt x="110" y="143"/>
                  </a:cubicBezTo>
                  <a:cubicBezTo>
                    <a:pt x="106" y="120"/>
                    <a:pt x="86" y="125"/>
                    <a:pt x="91" y="98"/>
                  </a:cubicBezTo>
                  <a:cubicBezTo>
                    <a:pt x="97" y="70"/>
                    <a:pt x="92" y="54"/>
                    <a:pt x="75" y="51"/>
                  </a:cubicBezTo>
                  <a:cubicBezTo>
                    <a:pt x="59" y="49"/>
                    <a:pt x="59" y="35"/>
                    <a:pt x="48" y="17"/>
                  </a:cubicBezTo>
                  <a:cubicBezTo>
                    <a:pt x="38" y="0"/>
                    <a:pt x="0" y="5"/>
                    <a:pt x="7" y="40"/>
                  </a:cubicBezTo>
                  <a:cubicBezTo>
                    <a:pt x="17" y="86"/>
                    <a:pt x="40" y="73"/>
                    <a:pt x="48" y="91"/>
                  </a:cubicBezTo>
                  <a:cubicBezTo>
                    <a:pt x="55" y="109"/>
                    <a:pt x="41" y="131"/>
                    <a:pt x="52" y="150"/>
                  </a:cubicBezTo>
                  <a:cubicBezTo>
                    <a:pt x="63" y="170"/>
                    <a:pt x="84" y="161"/>
                    <a:pt x="97" y="200"/>
                  </a:cubicBezTo>
                  <a:close/>
                </a:path>
              </a:pathLst>
            </a:custGeom>
            <a:solidFill>
              <a:srgbClr val="F4B0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03" name="í$1íḑé">
              <a:extLst>
                <a:ext uri="{FF2B5EF4-FFF2-40B4-BE49-F238E27FC236}">
                  <a16:creationId xmlns:a16="http://schemas.microsoft.com/office/drawing/2014/main" id="{4F6BAFB3-66F3-4F0E-9A8D-1836B6F015D9}"/>
                </a:ext>
              </a:extLst>
            </p:cNvPr>
            <p:cNvSpPr/>
            <p:nvPr/>
          </p:nvSpPr>
          <p:spPr bwMode="auto">
            <a:xfrm>
              <a:off x="4394201" y="3609976"/>
              <a:ext cx="452438" cy="1292225"/>
            </a:xfrm>
            <a:custGeom>
              <a:avLst/>
              <a:gdLst>
                <a:gd name="T0" fmla="*/ 67 w 70"/>
                <a:gd name="T1" fmla="*/ 201 h 201"/>
                <a:gd name="T2" fmla="*/ 65 w 70"/>
                <a:gd name="T3" fmla="*/ 201 h 201"/>
                <a:gd name="T4" fmla="*/ 62 w 70"/>
                <a:gd name="T5" fmla="*/ 136 h 201"/>
                <a:gd name="T6" fmla="*/ 0 w 70"/>
                <a:gd name="T7" fmla="*/ 2 h 201"/>
                <a:gd name="T8" fmla="*/ 2 w 70"/>
                <a:gd name="T9" fmla="*/ 0 h 201"/>
                <a:gd name="T10" fmla="*/ 64 w 70"/>
                <a:gd name="T11" fmla="*/ 135 h 201"/>
                <a:gd name="T12" fmla="*/ 67 w 70"/>
                <a:gd name="T13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201">
                  <a:moveTo>
                    <a:pt x="67" y="201"/>
                  </a:moveTo>
                  <a:cubicBezTo>
                    <a:pt x="65" y="201"/>
                    <a:pt x="65" y="201"/>
                    <a:pt x="65" y="201"/>
                  </a:cubicBezTo>
                  <a:cubicBezTo>
                    <a:pt x="65" y="201"/>
                    <a:pt x="68" y="174"/>
                    <a:pt x="62" y="136"/>
                  </a:cubicBezTo>
                  <a:cubicBezTo>
                    <a:pt x="56" y="101"/>
                    <a:pt x="40" y="49"/>
                    <a:pt x="0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2" y="48"/>
                    <a:pt x="58" y="100"/>
                    <a:pt x="64" y="135"/>
                  </a:cubicBezTo>
                  <a:cubicBezTo>
                    <a:pt x="70" y="174"/>
                    <a:pt x="67" y="201"/>
                    <a:pt x="67" y="201"/>
                  </a:cubicBezTo>
                </a:path>
              </a:pathLst>
            </a:custGeom>
            <a:solidFill>
              <a:srgbClr val="1B1B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04" name="íşľíḑê">
              <a:extLst>
                <a:ext uri="{FF2B5EF4-FFF2-40B4-BE49-F238E27FC236}">
                  <a16:creationId xmlns:a16="http://schemas.microsoft.com/office/drawing/2014/main" id="{3214357C-E9FA-4D5B-8806-DB78A262F429}"/>
                </a:ext>
              </a:extLst>
            </p:cNvPr>
            <p:cNvSpPr/>
            <p:nvPr/>
          </p:nvSpPr>
          <p:spPr bwMode="auto">
            <a:xfrm>
              <a:off x="4821238" y="3635376"/>
              <a:ext cx="619125" cy="1087438"/>
            </a:xfrm>
            <a:custGeom>
              <a:avLst/>
              <a:gdLst>
                <a:gd name="T0" fmla="*/ 14 w 96"/>
                <a:gd name="T1" fmla="*/ 169 h 169"/>
                <a:gd name="T2" fmla="*/ 3 w 96"/>
                <a:gd name="T3" fmla="*/ 120 h 169"/>
                <a:gd name="T4" fmla="*/ 19 w 96"/>
                <a:gd name="T5" fmla="*/ 82 h 169"/>
                <a:gd name="T6" fmla="*/ 32 w 96"/>
                <a:gd name="T7" fmla="*/ 43 h 169"/>
                <a:gd name="T8" fmla="*/ 55 w 96"/>
                <a:gd name="T9" fmla="*/ 14 h 169"/>
                <a:gd name="T10" fmla="*/ 89 w 96"/>
                <a:gd name="T11" fmla="*/ 33 h 169"/>
                <a:gd name="T12" fmla="*/ 55 w 96"/>
                <a:gd name="T13" fmla="*/ 76 h 169"/>
                <a:gd name="T14" fmla="*/ 52 w 96"/>
                <a:gd name="T15" fmla="*/ 126 h 169"/>
                <a:gd name="T16" fmla="*/ 14 w 96"/>
                <a:gd name="T17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169">
                  <a:moveTo>
                    <a:pt x="14" y="169"/>
                  </a:moveTo>
                  <a:cubicBezTo>
                    <a:pt x="14" y="169"/>
                    <a:pt x="0" y="140"/>
                    <a:pt x="3" y="120"/>
                  </a:cubicBezTo>
                  <a:cubicBezTo>
                    <a:pt x="6" y="101"/>
                    <a:pt x="23" y="105"/>
                    <a:pt x="19" y="82"/>
                  </a:cubicBezTo>
                  <a:cubicBezTo>
                    <a:pt x="14" y="59"/>
                    <a:pt x="18" y="45"/>
                    <a:pt x="32" y="43"/>
                  </a:cubicBezTo>
                  <a:cubicBezTo>
                    <a:pt x="46" y="41"/>
                    <a:pt x="46" y="29"/>
                    <a:pt x="55" y="14"/>
                  </a:cubicBezTo>
                  <a:cubicBezTo>
                    <a:pt x="64" y="0"/>
                    <a:pt x="96" y="4"/>
                    <a:pt x="89" y="33"/>
                  </a:cubicBezTo>
                  <a:cubicBezTo>
                    <a:pt x="81" y="72"/>
                    <a:pt x="62" y="61"/>
                    <a:pt x="55" y="76"/>
                  </a:cubicBezTo>
                  <a:cubicBezTo>
                    <a:pt x="49" y="92"/>
                    <a:pt x="61" y="110"/>
                    <a:pt x="52" y="126"/>
                  </a:cubicBezTo>
                  <a:cubicBezTo>
                    <a:pt x="43" y="143"/>
                    <a:pt x="25" y="135"/>
                    <a:pt x="14" y="169"/>
                  </a:cubicBezTo>
                  <a:close/>
                </a:path>
              </a:pathLst>
            </a:custGeom>
            <a:solidFill>
              <a:srgbClr val="F15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05" name="ïşļiḍe">
              <a:extLst>
                <a:ext uri="{FF2B5EF4-FFF2-40B4-BE49-F238E27FC236}">
                  <a16:creationId xmlns:a16="http://schemas.microsoft.com/office/drawing/2014/main" id="{5A660297-D014-4957-BA9D-5A257E3A8E0B}"/>
                </a:ext>
              </a:extLst>
            </p:cNvPr>
            <p:cNvSpPr/>
            <p:nvPr/>
          </p:nvSpPr>
          <p:spPr bwMode="auto">
            <a:xfrm>
              <a:off x="4884738" y="3814763"/>
              <a:ext cx="381000" cy="1087438"/>
            </a:xfrm>
            <a:custGeom>
              <a:avLst/>
              <a:gdLst>
                <a:gd name="T0" fmla="*/ 3 w 59"/>
                <a:gd name="T1" fmla="*/ 169 h 169"/>
                <a:gd name="T2" fmla="*/ 6 w 59"/>
                <a:gd name="T3" fmla="*/ 114 h 169"/>
                <a:gd name="T4" fmla="*/ 58 w 59"/>
                <a:gd name="T5" fmla="*/ 0 h 169"/>
                <a:gd name="T6" fmla="*/ 59 w 59"/>
                <a:gd name="T7" fmla="*/ 1 h 169"/>
                <a:gd name="T8" fmla="*/ 8 w 59"/>
                <a:gd name="T9" fmla="*/ 114 h 169"/>
                <a:gd name="T10" fmla="*/ 5 w 59"/>
                <a:gd name="T11" fmla="*/ 169 h 169"/>
                <a:gd name="T12" fmla="*/ 3 w 59"/>
                <a:gd name="T13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169">
                  <a:moveTo>
                    <a:pt x="3" y="169"/>
                  </a:moveTo>
                  <a:cubicBezTo>
                    <a:pt x="3" y="169"/>
                    <a:pt x="0" y="146"/>
                    <a:pt x="6" y="114"/>
                  </a:cubicBezTo>
                  <a:cubicBezTo>
                    <a:pt x="11" y="84"/>
                    <a:pt x="24" y="40"/>
                    <a:pt x="58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25" y="41"/>
                    <a:pt x="13" y="84"/>
                    <a:pt x="8" y="114"/>
                  </a:cubicBezTo>
                  <a:cubicBezTo>
                    <a:pt x="2" y="146"/>
                    <a:pt x="5" y="169"/>
                    <a:pt x="5" y="169"/>
                  </a:cubicBezTo>
                  <a:cubicBezTo>
                    <a:pt x="3" y="169"/>
                    <a:pt x="3" y="169"/>
                    <a:pt x="3" y="169"/>
                  </a:cubicBezTo>
                </a:path>
              </a:pathLst>
            </a:custGeom>
            <a:solidFill>
              <a:srgbClr val="1B1B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06" name="íşḻíḓe">
              <a:extLst>
                <a:ext uri="{FF2B5EF4-FFF2-40B4-BE49-F238E27FC236}">
                  <a16:creationId xmlns:a16="http://schemas.microsoft.com/office/drawing/2014/main" id="{A2C087CA-2331-4EA7-BC59-C2478260D789}"/>
                </a:ext>
              </a:extLst>
            </p:cNvPr>
            <p:cNvSpPr/>
            <p:nvPr/>
          </p:nvSpPr>
          <p:spPr bwMode="auto">
            <a:xfrm>
              <a:off x="4433888" y="4805363"/>
              <a:ext cx="858838" cy="850900"/>
            </a:xfrm>
            <a:custGeom>
              <a:avLst/>
              <a:gdLst>
                <a:gd name="T0" fmla="*/ 463 w 541"/>
                <a:gd name="T1" fmla="*/ 536 h 536"/>
                <a:gd name="T2" fmla="*/ 77 w 541"/>
                <a:gd name="T3" fmla="*/ 536 h 536"/>
                <a:gd name="T4" fmla="*/ 0 w 541"/>
                <a:gd name="T5" fmla="*/ 0 h 536"/>
                <a:gd name="T6" fmla="*/ 541 w 541"/>
                <a:gd name="T7" fmla="*/ 0 h 536"/>
                <a:gd name="T8" fmla="*/ 463 w 541"/>
                <a:gd name="T9" fmla="*/ 53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1" h="536">
                  <a:moveTo>
                    <a:pt x="463" y="536"/>
                  </a:moveTo>
                  <a:lnTo>
                    <a:pt x="77" y="536"/>
                  </a:lnTo>
                  <a:lnTo>
                    <a:pt x="0" y="0"/>
                  </a:lnTo>
                  <a:lnTo>
                    <a:pt x="541" y="0"/>
                  </a:lnTo>
                  <a:lnTo>
                    <a:pt x="463" y="536"/>
                  </a:lnTo>
                  <a:close/>
                </a:path>
              </a:pathLst>
            </a:custGeom>
            <a:solidFill>
              <a:srgbClr val="D3C2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07" name="ïšḷiḍê">
              <a:extLst>
                <a:ext uri="{FF2B5EF4-FFF2-40B4-BE49-F238E27FC236}">
                  <a16:creationId xmlns:a16="http://schemas.microsoft.com/office/drawing/2014/main" id="{324AA49B-30D3-43E7-B78E-0B27E2D7FD5B}"/>
                </a:ext>
              </a:extLst>
            </p:cNvPr>
            <p:cNvSpPr/>
            <p:nvPr/>
          </p:nvSpPr>
          <p:spPr bwMode="auto">
            <a:xfrm>
              <a:off x="4433888" y="4805363"/>
              <a:ext cx="858838" cy="850900"/>
            </a:xfrm>
            <a:custGeom>
              <a:avLst/>
              <a:gdLst>
                <a:gd name="T0" fmla="*/ 463 w 541"/>
                <a:gd name="T1" fmla="*/ 536 h 536"/>
                <a:gd name="T2" fmla="*/ 77 w 541"/>
                <a:gd name="T3" fmla="*/ 536 h 536"/>
                <a:gd name="T4" fmla="*/ 0 w 541"/>
                <a:gd name="T5" fmla="*/ 0 h 536"/>
                <a:gd name="T6" fmla="*/ 541 w 541"/>
                <a:gd name="T7" fmla="*/ 0 h 536"/>
                <a:gd name="T8" fmla="*/ 463 w 541"/>
                <a:gd name="T9" fmla="*/ 53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1" h="536">
                  <a:moveTo>
                    <a:pt x="463" y="536"/>
                  </a:moveTo>
                  <a:lnTo>
                    <a:pt x="77" y="536"/>
                  </a:lnTo>
                  <a:lnTo>
                    <a:pt x="0" y="0"/>
                  </a:lnTo>
                  <a:lnTo>
                    <a:pt x="541" y="0"/>
                  </a:lnTo>
                  <a:lnTo>
                    <a:pt x="463" y="5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08" name="ïṣḻîḓé">
              <a:extLst>
                <a:ext uri="{FF2B5EF4-FFF2-40B4-BE49-F238E27FC236}">
                  <a16:creationId xmlns:a16="http://schemas.microsoft.com/office/drawing/2014/main" id="{5EB0F2AD-9481-4168-8BF2-E124A1DB46C1}"/>
                </a:ext>
              </a:extLst>
            </p:cNvPr>
            <p:cNvSpPr/>
            <p:nvPr/>
          </p:nvSpPr>
          <p:spPr bwMode="auto">
            <a:xfrm>
              <a:off x="4491038" y="4960938"/>
              <a:ext cx="180975" cy="695325"/>
            </a:xfrm>
            <a:custGeom>
              <a:avLst/>
              <a:gdLst>
                <a:gd name="T0" fmla="*/ 53 w 114"/>
                <a:gd name="T1" fmla="*/ 0 h 438"/>
                <a:gd name="T2" fmla="*/ 0 w 114"/>
                <a:gd name="T3" fmla="*/ 0 h 438"/>
                <a:gd name="T4" fmla="*/ 66 w 114"/>
                <a:gd name="T5" fmla="*/ 438 h 438"/>
                <a:gd name="T6" fmla="*/ 66 w 114"/>
                <a:gd name="T7" fmla="*/ 438 h 438"/>
                <a:gd name="T8" fmla="*/ 114 w 114"/>
                <a:gd name="T9" fmla="*/ 438 h 438"/>
                <a:gd name="T10" fmla="*/ 53 w 114"/>
                <a:gd name="T1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438">
                  <a:moveTo>
                    <a:pt x="53" y="0"/>
                  </a:moveTo>
                  <a:lnTo>
                    <a:pt x="0" y="0"/>
                  </a:lnTo>
                  <a:lnTo>
                    <a:pt x="66" y="438"/>
                  </a:lnTo>
                  <a:lnTo>
                    <a:pt x="66" y="438"/>
                  </a:lnTo>
                  <a:lnTo>
                    <a:pt x="114" y="438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E5D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09" name="ïṩlïḓé">
              <a:extLst>
                <a:ext uri="{FF2B5EF4-FFF2-40B4-BE49-F238E27FC236}">
                  <a16:creationId xmlns:a16="http://schemas.microsoft.com/office/drawing/2014/main" id="{EC60236A-090C-478D-BB65-0A1B013EB407}"/>
                </a:ext>
              </a:extLst>
            </p:cNvPr>
            <p:cNvSpPr/>
            <p:nvPr/>
          </p:nvSpPr>
          <p:spPr bwMode="auto">
            <a:xfrm>
              <a:off x="4491038" y="4960938"/>
              <a:ext cx="180975" cy="695325"/>
            </a:xfrm>
            <a:custGeom>
              <a:avLst/>
              <a:gdLst>
                <a:gd name="T0" fmla="*/ 53 w 114"/>
                <a:gd name="T1" fmla="*/ 0 h 438"/>
                <a:gd name="T2" fmla="*/ 0 w 114"/>
                <a:gd name="T3" fmla="*/ 0 h 438"/>
                <a:gd name="T4" fmla="*/ 66 w 114"/>
                <a:gd name="T5" fmla="*/ 438 h 438"/>
                <a:gd name="T6" fmla="*/ 66 w 114"/>
                <a:gd name="T7" fmla="*/ 438 h 438"/>
                <a:gd name="T8" fmla="*/ 114 w 114"/>
                <a:gd name="T9" fmla="*/ 438 h 438"/>
                <a:gd name="T10" fmla="*/ 53 w 114"/>
                <a:gd name="T1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438">
                  <a:moveTo>
                    <a:pt x="53" y="0"/>
                  </a:moveTo>
                  <a:lnTo>
                    <a:pt x="0" y="0"/>
                  </a:lnTo>
                  <a:lnTo>
                    <a:pt x="66" y="438"/>
                  </a:lnTo>
                  <a:lnTo>
                    <a:pt x="66" y="438"/>
                  </a:lnTo>
                  <a:lnTo>
                    <a:pt x="114" y="438"/>
                  </a:lnTo>
                  <a:lnTo>
                    <a:pt x="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10" name="îšľiḑê">
              <a:extLst>
                <a:ext uri="{FF2B5EF4-FFF2-40B4-BE49-F238E27FC236}">
                  <a16:creationId xmlns:a16="http://schemas.microsoft.com/office/drawing/2014/main" id="{182BD298-9A0E-4E16-999B-D932FAD3CBB4}"/>
                </a:ext>
              </a:extLst>
            </p:cNvPr>
            <p:cNvSpPr/>
            <p:nvPr/>
          </p:nvSpPr>
          <p:spPr bwMode="auto">
            <a:xfrm>
              <a:off x="5002213" y="4960938"/>
              <a:ext cx="263525" cy="695325"/>
            </a:xfrm>
            <a:custGeom>
              <a:avLst/>
              <a:gdLst>
                <a:gd name="T0" fmla="*/ 166 w 166"/>
                <a:gd name="T1" fmla="*/ 0 h 438"/>
                <a:gd name="T2" fmla="*/ 65 w 166"/>
                <a:gd name="T3" fmla="*/ 0 h 438"/>
                <a:gd name="T4" fmla="*/ 0 w 166"/>
                <a:gd name="T5" fmla="*/ 438 h 438"/>
                <a:gd name="T6" fmla="*/ 77 w 166"/>
                <a:gd name="T7" fmla="*/ 438 h 438"/>
                <a:gd name="T8" fmla="*/ 105 w 166"/>
                <a:gd name="T9" fmla="*/ 438 h 438"/>
                <a:gd name="T10" fmla="*/ 166 w 166"/>
                <a:gd name="T1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6" h="438">
                  <a:moveTo>
                    <a:pt x="166" y="0"/>
                  </a:moveTo>
                  <a:lnTo>
                    <a:pt x="65" y="0"/>
                  </a:lnTo>
                  <a:lnTo>
                    <a:pt x="0" y="438"/>
                  </a:lnTo>
                  <a:lnTo>
                    <a:pt x="77" y="438"/>
                  </a:lnTo>
                  <a:lnTo>
                    <a:pt x="105" y="438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C1AB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11" name="íṥ1iḓê">
              <a:extLst>
                <a:ext uri="{FF2B5EF4-FFF2-40B4-BE49-F238E27FC236}">
                  <a16:creationId xmlns:a16="http://schemas.microsoft.com/office/drawing/2014/main" id="{31C44E8E-5EFB-4B4F-9C50-6C010DFAB34B}"/>
                </a:ext>
              </a:extLst>
            </p:cNvPr>
            <p:cNvSpPr/>
            <p:nvPr/>
          </p:nvSpPr>
          <p:spPr bwMode="auto">
            <a:xfrm>
              <a:off x="5002213" y="4960938"/>
              <a:ext cx="263525" cy="695325"/>
            </a:xfrm>
            <a:custGeom>
              <a:avLst/>
              <a:gdLst>
                <a:gd name="T0" fmla="*/ 166 w 166"/>
                <a:gd name="T1" fmla="*/ 0 h 438"/>
                <a:gd name="T2" fmla="*/ 65 w 166"/>
                <a:gd name="T3" fmla="*/ 0 h 438"/>
                <a:gd name="T4" fmla="*/ 0 w 166"/>
                <a:gd name="T5" fmla="*/ 438 h 438"/>
                <a:gd name="T6" fmla="*/ 77 w 166"/>
                <a:gd name="T7" fmla="*/ 438 h 438"/>
                <a:gd name="T8" fmla="*/ 105 w 166"/>
                <a:gd name="T9" fmla="*/ 438 h 438"/>
                <a:gd name="T10" fmla="*/ 166 w 166"/>
                <a:gd name="T1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6" h="438">
                  <a:moveTo>
                    <a:pt x="166" y="0"/>
                  </a:moveTo>
                  <a:lnTo>
                    <a:pt x="65" y="0"/>
                  </a:lnTo>
                  <a:lnTo>
                    <a:pt x="0" y="438"/>
                  </a:lnTo>
                  <a:lnTo>
                    <a:pt x="77" y="438"/>
                  </a:lnTo>
                  <a:lnTo>
                    <a:pt x="105" y="438"/>
                  </a:lnTo>
                  <a:lnTo>
                    <a:pt x="1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12" name="îsľïḑé">
              <a:extLst>
                <a:ext uri="{FF2B5EF4-FFF2-40B4-BE49-F238E27FC236}">
                  <a16:creationId xmlns:a16="http://schemas.microsoft.com/office/drawing/2014/main" id="{0B12F750-07D9-4FAD-A4AF-85B5746BD50C}"/>
                </a:ext>
              </a:extLst>
            </p:cNvPr>
            <p:cNvSpPr/>
            <p:nvPr/>
          </p:nvSpPr>
          <p:spPr bwMode="auto">
            <a:xfrm>
              <a:off x="5265738" y="4908551"/>
              <a:ext cx="14288" cy="52388"/>
            </a:xfrm>
            <a:custGeom>
              <a:avLst/>
              <a:gdLst>
                <a:gd name="T0" fmla="*/ 9 w 9"/>
                <a:gd name="T1" fmla="*/ 0 h 33"/>
                <a:gd name="T2" fmla="*/ 9 w 9"/>
                <a:gd name="T3" fmla="*/ 0 h 33"/>
                <a:gd name="T4" fmla="*/ 0 w 9"/>
                <a:gd name="T5" fmla="*/ 33 h 33"/>
                <a:gd name="T6" fmla="*/ 0 w 9"/>
                <a:gd name="T7" fmla="*/ 33 h 33"/>
                <a:gd name="T8" fmla="*/ 9 w 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3">
                  <a:moveTo>
                    <a:pt x="9" y="0"/>
                  </a:moveTo>
                  <a:lnTo>
                    <a:pt x="9" y="0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DF9B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13" name="ïṡļíḍê">
              <a:extLst>
                <a:ext uri="{FF2B5EF4-FFF2-40B4-BE49-F238E27FC236}">
                  <a16:creationId xmlns:a16="http://schemas.microsoft.com/office/drawing/2014/main" id="{2E5DC5DE-8227-4335-983A-40A5CBBBC90A}"/>
                </a:ext>
              </a:extLst>
            </p:cNvPr>
            <p:cNvSpPr/>
            <p:nvPr/>
          </p:nvSpPr>
          <p:spPr bwMode="auto">
            <a:xfrm>
              <a:off x="5265738" y="4908551"/>
              <a:ext cx="14288" cy="52388"/>
            </a:xfrm>
            <a:custGeom>
              <a:avLst/>
              <a:gdLst>
                <a:gd name="T0" fmla="*/ 9 w 9"/>
                <a:gd name="T1" fmla="*/ 0 h 33"/>
                <a:gd name="T2" fmla="*/ 9 w 9"/>
                <a:gd name="T3" fmla="*/ 0 h 33"/>
                <a:gd name="T4" fmla="*/ 0 w 9"/>
                <a:gd name="T5" fmla="*/ 33 h 33"/>
                <a:gd name="T6" fmla="*/ 0 w 9"/>
                <a:gd name="T7" fmla="*/ 33 h 33"/>
                <a:gd name="T8" fmla="*/ 9 w 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3">
                  <a:moveTo>
                    <a:pt x="9" y="0"/>
                  </a:moveTo>
                  <a:lnTo>
                    <a:pt x="9" y="0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14" name="ïṡlïḋê">
              <a:extLst>
                <a:ext uri="{FF2B5EF4-FFF2-40B4-BE49-F238E27FC236}">
                  <a16:creationId xmlns:a16="http://schemas.microsoft.com/office/drawing/2014/main" id="{5D3B31D1-CD5F-435E-8F7F-0F19FEA13E47}"/>
                </a:ext>
              </a:extLst>
            </p:cNvPr>
            <p:cNvSpPr/>
            <p:nvPr/>
          </p:nvSpPr>
          <p:spPr bwMode="auto">
            <a:xfrm>
              <a:off x="4446588" y="4908551"/>
              <a:ext cx="665163" cy="52388"/>
            </a:xfrm>
            <a:custGeom>
              <a:avLst/>
              <a:gdLst>
                <a:gd name="T0" fmla="*/ 24 w 419"/>
                <a:gd name="T1" fmla="*/ 0 h 33"/>
                <a:gd name="T2" fmla="*/ 0 w 419"/>
                <a:gd name="T3" fmla="*/ 0 h 33"/>
                <a:gd name="T4" fmla="*/ 0 w 419"/>
                <a:gd name="T5" fmla="*/ 4 h 33"/>
                <a:gd name="T6" fmla="*/ 4 w 419"/>
                <a:gd name="T7" fmla="*/ 33 h 33"/>
                <a:gd name="T8" fmla="*/ 28 w 419"/>
                <a:gd name="T9" fmla="*/ 33 h 33"/>
                <a:gd name="T10" fmla="*/ 24 w 419"/>
                <a:gd name="T11" fmla="*/ 0 h 33"/>
                <a:gd name="T12" fmla="*/ 419 w 419"/>
                <a:gd name="T13" fmla="*/ 0 h 33"/>
                <a:gd name="T14" fmla="*/ 73 w 419"/>
                <a:gd name="T15" fmla="*/ 0 h 33"/>
                <a:gd name="T16" fmla="*/ 81 w 419"/>
                <a:gd name="T17" fmla="*/ 33 h 33"/>
                <a:gd name="T18" fmla="*/ 415 w 419"/>
                <a:gd name="T19" fmla="*/ 33 h 33"/>
                <a:gd name="T20" fmla="*/ 419 w 419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9" h="33">
                  <a:moveTo>
                    <a:pt x="24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4" y="33"/>
                  </a:lnTo>
                  <a:lnTo>
                    <a:pt x="28" y="33"/>
                  </a:lnTo>
                  <a:lnTo>
                    <a:pt x="24" y="0"/>
                  </a:lnTo>
                  <a:close/>
                  <a:moveTo>
                    <a:pt x="419" y="0"/>
                  </a:moveTo>
                  <a:lnTo>
                    <a:pt x="73" y="0"/>
                  </a:lnTo>
                  <a:lnTo>
                    <a:pt x="81" y="33"/>
                  </a:lnTo>
                  <a:lnTo>
                    <a:pt x="415" y="33"/>
                  </a:lnTo>
                  <a:lnTo>
                    <a:pt x="419" y="0"/>
                  </a:lnTo>
                  <a:close/>
                </a:path>
              </a:pathLst>
            </a:custGeom>
            <a:solidFill>
              <a:srgbClr val="C1AB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15" name="ïṩlíḑê">
              <a:extLst>
                <a:ext uri="{FF2B5EF4-FFF2-40B4-BE49-F238E27FC236}">
                  <a16:creationId xmlns:a16="http://schemas.microsoft.com/office/drawing/2014/main" id="{5EC11E60-C84C-40B5-A3D0-AAD59D7378F2}"/>
                </a:ext>
              </a:extLst>
            </p:cNvPr>
            <p:cNvSpPr/>
            <p:nvPr/>
          </p:nvSpPr>
          <p:spPr bwMode="auto">
            <a:xfrm>
              <a:off x="4446588" y="4908551"/>
              <a:ext cx="665163" cy="52388"/>
            </a:xfrm>
            <a:custGeom>
              <a:avLst/>
              <a:gdLst>
                <a:gd name="T0" fmla="*/ 24 w 419"/>
                <a:gd name="T1" fmla="*/ 0 h 33"/>
                <a:gd name="T2" fmla="*/ 0 w 419"/>
                <a:gd name="T3" fmla="*/ 0 h 33"/>
                <a:gd name="T4" fmla="*/ 0 w 419"/>
                <a:gd name="T5" fmla="*/ 4 h 33"/>
                <a:gd name="T6" fmla="*/ 4 w 419"/>
                <a:gd name="T7" fmla="*/ 33 h 33"/>
                <a:gd name="T8" fmla="*/ 28 w 419"/>
                <a:gd name="T9" fmla="*/ 33 h 33"/>
                <a:gd name="T10" fmla="*/ 24 w 419"/>
                <a:gd name="T11" fmla="*/ 0 h 33"/>
                <a:gd name="T12" fmla="*/ 419 w 419"/>
                <a:gd name="T13" fmla="*/ 0 h 33"/>
                <a:gd name="T14" fmla="*/ 73 w 419"/>
                <a:gd name="T15" fmla="*/ 0 h 33"/>
                <a:gd name="T16" fmla="*/ 81 w 419"/>
                <a:gd name="T17" fmla="*/ 33 h 33"/>
                <a:gd name="T18" fmla="*/ 415 w 419"/>
                <a:gd name="T19" fmla="*/ 33 h 33"/>
                <a:gd name="T20" fmla="*/ 419 w 419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9" h="33">
                  <a:moveTo>
                    <a:pt x="24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4" y="33"/>
                  </a:lnTo>
                  <a:lnTo>
                    <a:pt x="28" y="33"/>
                  </a:lnTo>
                  <a:lnTo>
                    <a:pt x="24" y="0"/>
                  </a:lnTo>
                  <a:moveTo>
                    <a:pt x="419" y="0"/>
                  </a:moveTo>
                  <a:lnTo>
                    <a:pt x="73" y="0"/>
                  </a:lnTo>
                  <a:lnTo>
                    <a:pt x="81" y="33"/>
                  </a:lnTo>
                  <a:lnTo>
                    <a:pt x="415" y="33"/>
                  </a:lnTo>
                  <a:lnTo>
                    <a:pt x="4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16" name="ïŝlïḑê">
              <a:extLst>
                <a:ext uri="{FF2B5EF4-FFF2-40B4-BE49-F238E27FC236}">
                  <a16:creationId xmlns:a16="http://schemas.microsoft.com/office/drawing/2014/main" id="{E234A795-778C-4CF6-9EAD-B87B6E2DB9FB}"/>
                </a:ext>
              </a:extLst>
            </p:cNvPr>
            <p:cNvSpPr/>
            <p:nvPr/>
          </p:nvSpPr>
          <p:spPr bwMode="auto">
            <a:xfrm>
              <a:off x="4484688" y="4908551"/>
              <a:ext cx="90488" cy="52388"/>
            </a:xfrm>
            <a:custGeom>
              <a:avLst/>
              <a:gdLst>
                <a:gd name="T0" fmla="*/ 49 w 57"/>
                <a:gd name="T1" fmla="*/ 0 h 33"/>
                <a:gd name="T2" fmla="*/ 0 w 57"/>
                <a:gd name="T3" fmla="*/ 0 h 33"/>
                <a:gd name="T4" fmla="*/ 4 w 57"/>
                <a:gd name="T5" fmla="*/ 33 h 33"/>
                <a:gd name="T6" fmla="*/ 57 w 57"/>
                <a:gd name="T7" fmla="*/ 33 h 33"/>
                <a:gd name="T8" fmla="*/ 49 w 57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3">
                  <a:moveTo>
                    <a:pt x="49" y="0"/>
                  </a:moveTo>
                  <a:lnTo>
                    <a:pt x="0" y="0"/>
                  </a:lnTo>
                  <a:lnTo>
                    <a:pt x="4" y="33"/>
                  </a:lnTo>
                  <a:lnTo>
                    <a:pt x="57" y="33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D1BF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17" name="ïšḻïdé">
              <a:extLst>
                <a:ext uri="{FF2B5EF4-FFF2-40B4-BE49-F238E27FC236}">
                  <a16:creationId xmlns:a16="http://schemas.microsoft.com/office/drawing/2014/main" id="{C2C6CE8C-829E-4B98-BEE7-549B3763C7E3}"/>
                </a:ext>
              </a:extLst>
            </p:cNvPr>
            <p:cNvSpPr/>
            <p:nvPr/>
          </p:nvSpPr>
          <p:spPr bwMode="auto">
            <a:xfrm>
              <a:off x="4484688" y="4908551"/>
              <a:ext cx="90488" cy="52388"/>
            </a:xfrm>
            <a:custGeom>
              <a:avLst/>
              <a:gdLst>
                <a:gd name="T0" fmla="*/ 49 w 57"/>
                <a:gd name="T1" fmla="*/ 0 h 33"/>
                <a:gd name="T2" fmla="*/ 0 w 57"/>
                <a:gd name="T3" fmla="*/ 0 h 33"/>
                <a:gd name="T4" fmla="*/ 4 w 57"/>
                <a:gd name="T5" fmla="*/ 33 h 33"/>
                <a:gd name="T6" fmla="*/ 57 w 57"/>
                <a:gd name="T7" fmla="*/ 33 h 33"/>
                <a:gd name="T8" fmla="*/ 49 w 57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3">
                  <a:moveTo>
                    <a:pt x="49" y="0"/>
                  </a:moveTo>
                  <a:lnTo>
                    <a:pt x="0" y="0"/>
                  </a:lnTo>
                  <a:lnTo>
                    <a:pt x="4" y="33"/>
                  </a:lnTo>
                  <a:lnTo>
                    <a:pt x="57" y="33"/>
                  </a:lnTo>
                  <a:lnTo>
                    <a:pt x="4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18" name="išḻîdè">
              <a:extLst>
                <a:ext uri="{FF2B5EF4-FFF2-40B4-BE49-F238E27FC236}">
                  <a16:creationId xmlns:a16="http://schemas.microsoft.com/office/drawing/2014/main" id="{4DC7C9FF-F54D-4641-A71B-F10A2DACF8F5}"/>
                </a:ext>
              </a:extLst>
            </p:cNvPr>
            <p:cNvSpPr/>
            <p:nvPr/>
          </p:nvSpPr>
          <p:spPr bwMode="auto">
            <a:xfrm>
              <a:off x="5105401" y="4908551"/>
              <a:ext cx="174625" cy="52388"/>
            </a:xfrm>
            <a:custGeom>
              <a:avLst/>
              <a:gdLst>
                <a:gd name="T0" fmla="*/ 110 w 110"/>
                <a:gd name="T1" fmla="*/ 0 h 33"/>
                <a:gd name="T2" fmla="*/ 4 w 110"/>
                <a:gd name="T3" fmla="*/ 0 h 33"/>
                <a:gd name="T4" fmla="*/ 0 w 110"/>
                <a:gd name="T5" fmla="*/ 33 h 33"/>
                <a:gd name="T6" fmla="*/ 101 w 110"/>
                <a:gd name="T7" fmla="*/ 33 h 33"/>
                <a:gd name="T8" fmla="*/ 110 w 110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33">
                  <a:moveTo>
                    <a:pt x="110" y="0"/>
                  </a:moveTo>
                  <a:lnTo>
                    <a:pt x="4" y="0"/>
                  </a:lnTo>
                  <a:lnTo>
                    <a:pt x="0" y="33"/>
                  </a:lnTo>
                  <a:lnTo>
                    <a:pt x="101" y="33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B09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19" name="iśļíde">
              <a:extLst>
                <a:ext uri="{FF2B5EF4-FFF2-40B4-BE49-F238E27FC236}">
                  <a16:creationId xmlns:a16="http://schemas.microsoft.com/office/drawing/2014/main" id="{19158B54-32FE-432C-9A0A-D9052C72ACA8}"/>
                </a:ext>
              </a:extLst>
            </p:cNvPr>
            <p:cNvSpPr/>
            <p:nvPr/>
          </p:nvSpPr>
          <p:spPr bwMode="auto">
            <a:xfrm>
              <a:off x="5105401" y="4908551"/>
              <a:ext cx="174625" cy="52388"/>
            </a:xfrm>
            <a:custGeom>
              <a:avLst/>
              <a:gdLst>
                <a:gd name="T0" fmla="*/ 110 w 110"/>
                <a:gd name="T1" fmla="*/ 0 h 33"/>
                <a:gd name="T2" fmla="*/ 4 w 110"/>
                <a:gd name="T3" fmla="*/ 0 h 33"/>
                <a:gd name="T4" fmla="*/ 0 w 110"/>
                <a:gd name="T5" fmla="*/ 33 h 33"/>
                <a:gd name="T6" fmla="*/ 101 w 110"/>
                <a:gd name="T7" fmla="*/ 33 h 33"/>
                <a:gd name="T8" fmla="*/ 110 w 110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33">
                  <a:moveTo>
                    <a:pt x="110" y="0"/>
                  </a:moveTo>
                  <a:lnTo>
                    <a:pt x="4" y="0"/>
                  </a:lnTo>
                  <a:lnTo>
                    <a:pt x="0" y="33"/>
                  </a:lnTo>
                  <a:lnTo>
                    <a:pt x="101" y="33"/>
                  </a:lnTo>
                  <a:lnTo>
                    <a:pt x="1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20" name="íṥliḍè">
              <a:extLst>
                <a:ext uri="{FF2B5EF4-FFF2-40B4-BE49-F238E27FC236}">
                  <a16:creationId xmlns:a16="http://schemas.microsoft.com/office/drawing/2014/main" id="{81130771-4825-4184-BA6C-1AAF590E43F6}"/>
                </a:ext>
              </a:extLst>
            </p:cNvPr>
            <p:cNvSpPr/>
            <p:nvPr/>
          </p:nvSpPr>
          <p:spPr bwMode="auto">
            <a:xfrm>
              <a:off x="4595813" y="5656263"/>
              <a:ext cx="528638" cy="50800"/>
            </a:xfrm>
            <a:prstGeom prst="rect">
              <a:avLst/>
            </a:prstGeom>
            <a:solidFill>
              <a:srgbClr val="D3C2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21" name="î$ļîdê">
              <a:extLst>
                <a:ext uri="{FF2B5EF4-FFF2-40B4-BE49-F238E27FC236}">
                  <a16:creationId xmlns:a16="http://schemas.microsoft.com/office/drawing/2014/main" id="{ABDFB94F-6BD3-4139-90D7-0A01E33C2D8A}"/>
                </a:ext>
              </a:extLst>
            </p:cNvPr>
            <p:cNvSpPr/>
            <p:nvPr/>
          </p:nvSpPr>
          <p:spPr bwMode="auto">
            <a:xfrm>
              <a:off x="4595813" y="5656263"/>
              <a:ext cx="528638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22" name="íşḷîḑé">
              <a:extLst>
                <a:ext uri="{FF2B5EF4-FFF2-40B4-BE49-F238E27FC236}">
                  <a16:creationId xmlns:a16="http://schemas.microsoft.com/office/drawing/2014/main" id="{B25FC844-0122-4A9D-9354-8DA4AC157C16}"/>
                </a:ext>
              </a:extLst>
            </p:cNvPr>
            <p:cNvSpPr/>
            <p:nvPr/>
          </p:nvSpPr>
          <p:spPr bwMode="auto">
            <a:xfrm>
              <a:off x="4595813" y="5656263"/>
              <a:ext cx="528638" cy="25400"/>
            </a:xfrm>
            <a:custGeom>
              <a:avLst/>
              <a:gdLst>
                <a:gd name="T0" fmla="*/ 333 w 333"/>
                <a:gd name="T1" fmla="*/ 0 h 16"/>
                <a:gd name="T2" fmla="*/ 48 w 333"/>
                <a:gd name="T3" fmla="*/ 0 h 16"/>
                <a:gd name="T4" fmla="*/ 0 w 333"/>
                <a:gd name="T5" fmla="*/ 0 h 16"/>
                <a:gd name="T6" fmla="*/ 0 w 333"/>
                <a:gd name="T7" fmla="*/ 16 h 16"/>
                <a:gd name="T8" fmla="*/ 333 w 333"/>
                <a:gd name="T9" fmla="*/ 16 h 16"/>
                <a:gd name="T10" fmla="*/ 333 w 333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3" h="16">
                  <a:moveTo>
                    <a:pt x="333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333" y="16"/>
                  </a:lnTo>
                  <a:lnTo>
                    <a:pt x="333" y="0"/>
                  </a:lnTo>
                  <a:close/>
                </a:path>
              </a:pathLst>
            </a:custGeom>
            <a:solidFill>
              <a:srgbClr val="C1AB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23" name="iSlïḓè">
              <a:extLst>
                <a:ext uri="{FF2B5EF4-FFF2-40B4-BE49-F238E27FC236}">
                  <a16:creationId xmlns:a16="http://schemas.microsoft.com/office/drawing/2014/main" id="{68FC3D34-EEA6-4311-8C46-174BA6000C46}"/>
                </a:ext>
              </a:extLst>
            </p:cNvPr>
            <p:cNvSpPr/>
            <p:nvPr/>
          </p:nvSpPr>
          <p:spPr bwMode="auto">
            <a:xfrm>
              <a:off x="4595813" y="5656263"/>
              <a:ext cx="528638" cy="25400"/>
            </a:xfrm>
            <a:custGeom>
              <a:avLst/>
              <a:gdLst>
                <a:gd name="T0" fmla="*/ 333 w 333"/>
                <a:gd name="T1" fmla="*/ 0 h 16"/>
                <a:gd name="T2" fmla="*/ 48 w 333"/>
                <a:gd name="T3" fmla="*/ 0 h 16"/>
                <a:gd name="T4" fmla="*/ 0 w 333"/>
                <a:gd name="T5" fmla="*/ 0 h 16"/>
                <a:gd name="T6" fmla="*/ 0 w 333"/>
                <a:gd name="T7" fmla="*/ 16 h 16"/>
                <a:gd name="T8" fmla="*/ 333 w 333"/>
                <a:gd name="T9" fmla="*/ 16 h 16"/>
                <a:gd name="T10" fmla="*/ 333 w 333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3" h="16">
                  <a:moveTo>
                    <a:pt x="333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333" y="16"/>
                  </a:lnTo>
                  <a:lnTo>
                    <a:pt x="33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24" name="isľïḋè">
              <a:extLst>
                <a:ext uri="{FF2B5EF4-FFF2-40B4-BE49-F238E27FC236}">
                  <a16:creationId xmlns:a16="http://schemas.microsoft.com/office/drawing/2014/main" id="{73966BF9-F265-4CF8-B671-1CDFD7F96E77}"/>
                </a:ext>
              </a:extLst>
            </p:cNvPr>
            <p:cNvSpPr/>
            <p:nvPr/>
          </p:nvSpPr>
          <p:spPr bwMode="auto">
            <a:xfrm>
              <a:off x="4394201" y="4786313"/>
              <a:ext cx="936625" cy="122238"/>
            </a:xfrm>
            <a:prstGeom prst="rect">
              <a:avLst/>
            </a:prstGeom>
            <a:solidFill>
              <a:srgbClr val="D3C2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25" name="íṡļiḍe">
              <a:extLst>
                <a:ext uri="{FF2B5EF4-FFF2-40B4-BE49-F238E27FC236}">
                  <a16:creationId xmlns:a16="http://schemas.microsoft.com/office/drawing/2014/main" id="{A5EF6996-0C8E-4D29-A88B-3F4739944C97}"/>
                </a:ext>
              </a:extLst>
            </p:cNvPr>
            <p:cNvSpPr/>
            <p:nvPr/>
          </p:nvSpPr>
          <p:spPr bwMode="auto">
            <a:xfrm>
              <a:off x="4394201" y="4786313"/>
              <a:ext cx="936625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26" name="îŝļîdê">
              <a:extLst>
                <a:ext uri="{FF2B5EF4-FFF2-40B4-BE49-F238E27FC236}">
                  <a16:creationId xmlns:a16="http://schemas.microsoft.com/office/drawing/2014/main" id="{A95F9DE6-7809-4ACA-9623-2D6EF545A8FB}"/>
                </a:ext>
              </a:extLst>
            </p:cNvPr>
            <p:cNvSpPr/>
            <p:nvPr/>
          </p:nvSpPr>
          <p:spPr bwMode="auto">
            <a:xfrm>
              <a:off x="5156201" y="4786313"/>
              <a:ext cx="174625" cy="122238"/>
            </a:xfrm>
            <a:prstGeom prst="rect">
              <a:avLst/>
            </a:prstGeom>
            <a:solidFill>
              <a:srgbClr val="C1AB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27" name="ïŝḷiḋe">
              <a:extLst>
                <a:ext uri="{FF2B5EF4-FFF2-40B4-BE49-F238E27FC236}">
                  <a16:creationId xmlns:a16="http://schemas.microsoft.com/office/drawing/2014/main" id="{32935199-08BF-4C97-91F1-DD62FB91FCD0}"/>
                </a:ext>
              </a:extLst>
            </p:cNvPr>
            <p:cNvSpPr/>
            <p:nvPr/>
          </p:nvSpPr>
          <p:spPr bwMode="auto">
            <a:xfrm>
              <a:off x="5156201" y="4786313"/>
              <a:ext cx="174625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28" name="îṩļiḋe">
              <a:extLst>
                <a:ext uri="{FF2B5EF4-FFF2-40B4-BE49-F238E27FC236}">
                  <a16:creationId xmlns:a16="http://schemas.microsoft.com/office/drawing/2014/main" id="{FCEBF682-FA1D-4CF6-8377-9E3D031C6089}"/>
                </a:ext>
              </a:extLst>
            </p:cNvPr>
            <p:cNvSpPr/>
            <p:nvPr/>
          </p:nvSpPr>
          <p:spPr bwMode="auto">
            <a:xfrm>
              <a:off x="4414838" y="4786313"/>
              <a:ext cx="115888" cy="122238"/>
            </a:xfrm>
            <a:prstGeom prst="rect">
              <a:avLst/>
            </a:prstGeom>
            <a:solidFill>
              <a:srgbClr val="E5D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29" name="ïṣḻïde">
              <a:extLst>
                <a:ext uri="{FF2B5EF4-FFF2-40B4-BE49-F238E27FC236}">
                  <a16:creationId xmlns:a16="http://schemas.microsoft.com/office/drawing/2014/main" id="{E287E07B-3744-49FB-ADE2-CD6D32D95A66}"/>
                </a:ext>
              </a:extLst>
            </p:cNvPr>
            <p:cNvSpPr/>
            <p:nvPr/>
          </p:nvSpPr>
          <p:spPr bwMode="auto">
            <a:xfrm>
              <a:off x="4414838" y="4786313"/>
              <a:ext cx="115888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30" name="ïšḻíḋê">
              <a:extLst>
                <a:ext uri="{FF2B5EF4-FFF2-40B4-BE49-F238E27FC236}">
                  <a16:creationId xmlns:a16="http://schemas.microsoft.com/office/drawing/2014/main" id="{49493EFC-2A81-42A8-B2E8-C2A270281521}"/>
                </a:ext>
              </a:extLst>
            </p:cNvPr>
            <p:cNvSpPr/>
            <p:nvPr/>
          </p:nvSpPr>
          <p:spPr bwMode="auto">
            <a:xfrm>
              <a:off x="5330826" y="2251076"/>
              <a:ext cx="736600" cy="727075"/>
            </a:xfrm>
            <a:custGeom>
              <a:avLst/>
              <a:gdLst>
                <a:gd name="T0" fmla="*/ 114 w 114"/>
                <a:gd name="T1" fmla="*/ 94 h 113"/>
                <a:gd name="T2" fmla="*/ 108 w 114"/>
                <a:gd name="T3" fmla="*/ 81 h 113"/>
                <a:gd name="T4" fmla="*/ 113 w 114"/>
                <a:gd name="T5" fmla="*/ 57 h 113"/>
                <a:gd name="T6" fmla="*/ 57 w 114"/>
                <a:gd name="T7" fmla="*/ 0 h 113"/>
                <a:gd name="T8" fmla="*/ 0 w 114"/>
                <a:gd name="T9" fmla="*/ 57 h 113"/>
                <a:gd name="T10" fmla="*/ 57 w 114"/>
                <a:gd name="T11" fmla="*/ 113 h 113"/>
                <a:gd name="T12" fmla="*/ 99 w 114"/>
                <a:gd name="T13" fmla="*/ 94 h 113"/>
                <a:gd name="T14" fmla="*/ 114 w 114"/>
                <a:gd name="T15" fmla="*/ 9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4" h="113">
                  <a:moveTo>
                    <a:pt x="114" y="94"/>
                  </a:moveTo>
                  <a:cubicBezTo>
                    <a:pt x="108" y="81"/>
                    <a:pt x="108" y="81"/>
                    <a:pt x="108" y="81"/>
                  </a:cubicBezTo>
                  <a:cubicBezTo>
                    <a:pt x="111" y="74"/>
                    <a:pt x="113" y="65"/>
                    <a:pt x="113" y="57"/>
                  </a:cubicBezTo>
                  <a:cubicBezTo>
                    <a:pt x="113" y="26"/>
                    <a:pt x="88" y="0"/>
                    <a:pt x="57" y="0"/>
                  </a:cubicBezTo>
                  <a:cubicBezTo>
                    <a:pt x="26" y="0"/>
                    <a:pt x="0" y="26"/>
                    <a:pt x="0" y="57"/>
                  </a:cubicBezTo>
                  <a:cubicBezTo>
                    <a:pt x="0" y="88"/>
                    <a:pt x="26" y="113"/>
                    <a:pt x="57" y="113"/>
                  </a:cubicBezTo>
                  <a:cubicBezTo>
                    <a:pt x="73" y="113"/>
                    <a:pt x="88" y="106"/>
                    <a:pt x="99" y="94"/>
                  </a:cubicBezTo>
                  <a:lnTo>
                    <a:pt x="114" y="94"/>
                  </a:lnTo>
                  <a:close/>
                </a:path>
              </a:pathLst>
            </a:custGeom>
            <a:solidFill>
              <a:srgbClr val="1B1B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31" name="í$ľîďê">
              <a:extLst>
                <a:ext uri="{FF2B5EF4-FFF2-40B4-BE49-F238E27FC236}">
                  <a16:creationId xmlns:a16="http://schemas.microsoft.com/office/drawing/2014/main" id="{83BD4C9E-77CA-497A-B7C5-E572B4C16FFD}"/>
                </a:ext>
              </a:extLst>
            </p:cNvPr>
            <p:cNvSpPr/>
            <p:nvPr/>
          </p:nvSpPr>
          <p:spPr bwMode="auto">
            <a:xfrm>
              <a:off x="5499101" y="2592388"/>
              <a:ext cx="96838" cy="968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32" name="iṩḻîďe">
              <a:extLst>
                <a:ext uri="{FF2B5EF4-FFF2-40B4-BE49-F238E27FC236}">
                  <a16:creationId xmlns:a16="http://schemas.microsoft.com/office/drawing/2014/main" id="{3A1B467D-87E6-4EED-B57D-DD34D75A5CFC}"/>
                </a:ext>
              </a:extLst>
            </p:cNvPr>
            <p:cNvSpPr/>
            <p:nvPr/>
          </p:nvSpPr>
          <p:spPr bwMode="auto">
            <a:xfrm>
              <a:off x="5646738" y="2592388"/>
              <a:ext cx="103188" cy="968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33" name="îSḷídê">
              <a:extLst>
                <a:ext uri="{FF2B5EF4-FFF2-40B4-BE49-F238E27FC236}">
                  <a16:creationId xmlns:a16="http://schemas.microsoft.com/office/drawing/2014/main" id="{27550B2E-9FD1-45E3-B016-F5231899F547}"/>
                </a:ext>
              </a:extLst>
            </p:cNvPr>
            <p:cNvSpPr/>
            <p:nvPr/>
          </p:nvSpPr>
          <p:spPr bwMode="auto">
            <a:xfrm>
              <a:off x="5802313" y="2592388"/>
              <a:ext cx="96838" cy="968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34" name="îś1îdê">
              <a:extLst>
                <a:ext uri="{FF2B5EF4-FFF2-40B4-BE49-F238E27FC236}">
                  <a16:creationId xmlns:a16="http://schemas.microsoft.com/office/drawing/2014/main" id="{FD63CEBB-287F-435B-8144-B5BDEEBD9F4E}"/>
                </a:ext>
              </a:extLst>
            </p:cNvPr>
            <p:cNvSpPr/>
            <p:nvPr/>
          </p:nvSpPr>
          <p:spPr bwMode="auto">
            <a:xfrm>
              <a:off x="5111751" y="1144588"/>
              <a:ext cx="1749425" cy="539750"/>
            </a:xfrm>
            <a:custGeom>
              <a:avLst/>
              <a:gdLst>
                <a:gd name="T0" fmla="*/ 1102 w 1102"/>
                <a:gd name="T1" fmla="*/ 0 h 340"/>
                <a:gd name="T2" fmla="*/ 0 w 1102"/>
                <a:gd name="T3" fmla="*/ 0 h 340"/>
                <a:gd name="T4" fmla="*/ 0 w 1102"/>
                <a:gd name="T5" fmla="*/ 340 h 340"/>
                <a:gd name="T6" fmla="*/ 81 w 1102"/>
                <a:gd name="T7" fmla="*/ 284 h 340"/>
                <a:gd name="T8" fmla="*/ 1102 w 1102"/>
                <a:gd name="T9" fmla="*/ 284 h 340"/>
                <a:gd name="T10" fmla="*/ 1102 w 1102"/>
                <a:gd name="T11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2" h="340">
                  <a:moveTo>
                    <a:pt x="1102" y="0"/>
                  </a:moveTo>
                  <a:lnTo>
                    <a:pt x="0" y="0"/>
                  </a:lnTo>
                  <a:lnTo>
                    <a:pt x="0" y="340"/>
                  </a:lnTo>
                  <a:lnTo>
                    <a:pt x="81" y="284"/>
                  </a:lnTo>
                  <a:lnTo>
                    <a:pt x="1102" y="284"/>
                  </a:lnTo>
                  <a:lnTo>
                    <a:pt x="1102" y="0"/>
                  </a:lnTo>
                  <a:close/>
                </a:path>
              </a:pathLst>
            </a:custGeom>
            <a:solidFill>
              <a:srgbClr val="E4E3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35" name="iŝļíḓe">
              <a:extLst>
                <a:ext uri="{FF2B5EF4-FFF2-40B4-BE49-F238E27FC236}">
                  <a16:creationId xmlns:a16="http://schemas.microsoft.com/office/drawing/2014/main" id="{63CB2C4E-0118-45C5-A86A-672E5386BA5E}"/>
                </a:ext>
              </a:extLst>
            </p:cNvPr>
            <p:cNvSpPr/>
            <p:nvPr/>
          </p:nvSpPr>
          <p:spPr bwMode="auto">
            <a:xfrm>
              <a:off x="5305426" y="1743076"/>
              <a:ext cx="1749425" cy="546100"/>
            </a:xfrm>
            <a:custGeom>
              <a:avLst/>
              <a:gdLst>
                <a:gd name="T0" fmla="*/ 0 w 1102"/>
                <a:gd name="T1" fmla="*/ 0 h 344"/>
                <a:gd name="T2" fmla="*/ 1102 w 1102"/>
                <a:gd name="T3" fmla="*/ 0 h 344"/>
                <a:gd name="T4" fmla="*/ 1102 w 1102"/>
                <a:gd name="T5" fmla="*/ 344 h 344"/>
                <a:gd name="T6" fmla="*/ 1020 w 1102"/>
                <a:gd name="T7" fmla="*/ 288 h 344"/>
                <a:gd name="T8" fmla="*/ 0 w 1102"/>
                <a:gd name="T9" fmla="*/ 288 h 344"/>
                <a:gd name="T10" fmla="*/ 0 w 1102"/>
                <a:gd name="T11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2" h="344">
                  <a:moveTo>
                    <a:pt x="0" y="0"/>
                  </a:moveTo>
                  <a:lnTo>
                    <a:pt x="1102" y="0"/>
                  </a:lnTo>
                  <a:lnTo>
                    <a:pt x="1102" y="344"/>
                  </a:lnTo>
                  <a:lnTo>
                    <a:pt x="1020" y="288"/>
                  </a:lnTo>
                  <a:lnTo>
                    <a:pt x="0" y="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36" name="ïŝļïḓe">
              <a:extLst>
                <a:ext uri="{FF2B5EF4-FFF2-40B4-BE49-F238E27FC236}">
                  <a16:creationId xmlns:a16="http://schemas.microsoft.com/office/drawing/2014/main" id="{0F570AE6-1518-4948-A0D4-D264B7E92237}"/>
                </a:ext>
              </a:extLst>
            </p:cNvPr>
            <p:cNvSpPr/>
            <p:nvPr/>
          </p:nvSpPr>
          <p:spPr bwMode="auto">
            <a:xfrm>
              <a:off x="5337176" y="1228726"/>
              <a:ext cx="793750" cy="50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37" name="îşļïdê">
              <a:extLst>
                <a:ext uri="{FF2B5EF4-FFF2-40B4-BE49-F238E27FC236}">
                  <a16:creationId xmlns:a16="http://schemas.microsoft.com/office/drawing/2014/main" id="{D2F83EA8-E177-4CCE-8961-E4DE223C1A54}"/>
                </a:ext>
              </a:extLst>
            </p:cNvPr>
            <p:cNvSpPr/>
            <p:nvPr/>
          </p:nvSpPr>
          <p:spPr bwMode="auto">
            <a:xfrm>
              <a:off x="5337176" y="1331913"/>
              <a:ext cx="1271588" cy="57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38" name="iṡḷïḍe">
              <a:extLst>
                <a:ext uri="{FF2B5EF4-FFF2-40B4-BE49-F238E27FC236}">
                  <a16:creationId xmlns:a16="http://schemas.microsoft.com/office/drawing/2014/main" id="{7B6AE71B-CDEF-4AC7-A13E-369C2A423B72}"/>
                </a:ext>
              </a:extLst>
            </p:cNvPr>
            <p:cNvSpPr/>
            <p:nvPr/>
          </p:nvSpPr>
          <p:spPr bwMode="auto">
            <a:xfrm>
              <a:off x="5337176" y="1439863"/>
              <a:ext cx="1109663" cy="523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39" name="íṩḷiḑê">
              <a:extLst>
                <a:ext uri="{FF2B5EF4-FFF2-40B4-BE49-F238E27FC236}">
                  <a16:creationId xmlns:a16="http://schemas.microsoft.com/office/drawing/2014/main" id="{8EE3C2C6-D129-44BF-9609-1405FE521469}"/>
                </a:ext>
              </a:extLst>
            </p:cNvPr>
            <p:cNvSpPr/>
            <p:nvPr/>
          </p:nvSpPr>
          <p:spPr bwMode="auto">
            <a:xfrm>
              <a:off x="5634038" y="1839913"/>
              <a:ext cx="1265238" cy="57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40" name="îṧ1îḑe">
              <a:extLst>
                <a:ext uri="{FF2B5EF4-FFF2-40B4-BE49-F238E27FC236}">
                  <a16:creationId xmlns:a16="http://schemas.microsoft.com/office/drawing/2014/main" id="{7C81D92A-E45C-4188-90E0-5B22B0B5B1BC}"/>
                </a:ext>
              </a:extLst>
            </p:cNvPr>
            <p:cNvSpPr/>
            <p:nvPr/>
          </p:nvSpPr>
          <p:spPr bwMode="auto">
            <a:xfrm>
              <a:off x="5524501" y="1949451"/>
              <a:ext cx="1374775" cy="50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  <p:sp>
          <p:nvSpPr>
            <p:cNvPr id="141" name="íŝḷîḓe">
              <a:extLst>
                <a:ext uri="{FF2B5EF4-FFF2-40B4-BE49-F238E27FC236}">
                  <a16:creationId xmlns:a16="http://schemas.microsoft.com/office/drawing/2014/main" id="{A59ED35D-21E8-4E7E-8C01-58CCB3034886}"/>
                </a:ext>
              </a:extLst>
            </p:cNvPr>
            <p:cNvSpPr/>
            <p:nvPr/>
          </p:nvSpPr>
          <p:spPr bwMode="auto">
            <a:xfrm>
              <a:off x="6105526" y="2058988"/>
              <a:ext cx="793750" cy="50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endParaRPr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54" y="3153018"/>
            <a:ext cx="2165264" cy="32802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893" y="3148250"/>
            <a:ext cx="2050487" cy="3209788"/>
          </a:xfrm>
          <a:prstGeom prst="rect">
            <a:avLst/>
          </a:prstGeom>
        </p:spPr>
      </p:pic>
      <p:pic>
        <p:nvPicPr>
          <p:cNvPr id="208" name="Рисунок 20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113" y="3148250"/>
            <a:ext cx="2020340" cy="324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23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8494668" y="6099833"/>
            <a:ext cx="34483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Montserrat" panose="00000800000000000000" pitchFamily="50" charset="-52"/>
                <a:cs typeface="+mn-ea"/>
                <a:sym typeface="Montserrat Medium" panose="00000600000000000000" pitchFamily="50" charset="-52"/>
              </a:rPr>
              <a:t>Задачи работы</a:t>
            </a:r>
            <a:endParaRPr lang="ru-RU" sz="2800" b="1" dirty="0">
              <a:latin typeface="Montserrat" panose="000008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6087761" y="2479020"/>
            <a:ext cx="683901" cy="734518"/>
          </a:xfrm>
          <a:prstGeom prst="ellipse">
            <a:avLst/>
          </a:prstGeom>
          <a:solidFill>
            <a:srgbClr val="9B656D"/>
          </a:solidFill>
          <a:ln>
            <a:noFill/>
          </a:ln>
          <a:scene3d>
            <a:camera prst="orthographicFront"/>
            <a:lightRig rig="threePt" dir="t"/>
          </a:scene3d>
          <a:sp3d contourW="12700"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 Medium" panose="000006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6087761" y="3930316"/>
            <a:ext cx="713089" cy="754076"/>
          </a:xfrm>
          <a:prstGeom prst="ellipse">
            <a:avLst/>
          </a:prstGeom>
          <a:solidFill>
            <a:srgbClr val="615563"/>
          </a:solidFill>
          <a:ln>
            <a:noFill/>
          </a:ln>
          <a:scene3d>
            <a:camera prst="orthographicFront"/>
            <a:lightRig rig="threePt" dir="t"/>
          </a:scene3d>
          <a:sp3d contourW="12700">
            <a:bevelB w="152400" h="5080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 Medium" panose="000006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895985" y="1097241"/>
            <a:ext cx="48933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1. </a:t>
            </a:r>
            <a:r>
              <a:rPr lang="ru-RU" sz="2000" dirty="0" smtClean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определить 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понятие военной </a:t>
            </a:r>
            <a:r>
              <a:rPr lang="ru-RU" sz="2000" dirty="0" smtClean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лексики, роль  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в терминологической </a:t>
            </a:r>
            <a:r>
              <a:rPr lang="ru-RU" sz="2000" dirty="0" smtClean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системе;</a:t>
            </a:r>
            <a:endParaRPr lang="ru-RU" sz="2000" dirty="0">
              <a:solidFill>
                <a:srgbClr val="000000"/>
              </a:solidFill>
              <a:latin typeface="Montserrat Medium" panose="000006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925506" y="2479020"/>
            <a:ext cx="52664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2. </a:t>
            </a:r>
            <a:r>
              <a:rPr lang="ru-RU" sz="2000" dirty="0" smtClean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разработать </a:t>
            </a:r>
            <a:r>
              <a:rPr lang="ru-RU" sz="2000" dirty="0" err="1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лексико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–семантическую </a:t>
            </a:r>
            <a:r>
              <a:rPr lang="ru-RU" sz="2000" dirty="0" smtClean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классификацию</a:t>
            </a:r>
            <a:r>
              <a:rPr lang="en-US" sz="2000" dirty="0" smtClean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;</a:t>
            </a:r>
            <a:endParaRPr lang="ru-RU" sz="2000" dirty="0">
              <a:solidFill>
                <a:srgbClr val="000000"/>
              </a:solidFill>
              <a:latin typeface="Montserrat Medium" panose="000006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925506" y="3868784"/>
            <a:ext cx="46136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3</a:t>
            </a:r>
            <a:r>
              <a:rPr lang="ru-RU" sz="2000" dirty="0" smtClean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. описать 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стилистические возможности военной </a:t>
            </a:r>
            <a:r>
              <a:rPr lang="ru-RU" sz="2000" dirty="0" smtClean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лексики, 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а также  взаимодействие этих </a:t>
            </a:r>
            <a:r>
              <a:rPr lang="ru-RU" sz="2000" dirty="0" smtClean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лексем с другими словами</a:t>
            </a:r>
            <a:endParaRPr lang="ru-RU" sz="2000" dirty="0">
              <a:solidFill>
                <a:srgbClr val="000000"/>
              </a:solidFill>
              <a:latin typeface="Montserrat Medium" panose="000006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121065" y="906743"/>
            <a:ext cx="679785" cy="693457"/>
          </a:xfrm>
          <a:prstGeom prst="ellipse">
            <a:avLst/>
          </a:prstGeom>
          <a:solidFill>
            <a:srgbClr val="CAB394"/>
          </a:solidFill>
          <a:ln>
            <a:noFill/>
          </a:ln>
          <a:scene3d>
            <a:camera prst="orthographicFront"/>
            <a:lightRig rig="threePt" dir="t"/>
          </a:scene3d>
          <a:sp3d contourW="12700">
            <a:bevelB w="114300" prst="artDeco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 Medium" panose="000006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sp>
        <p:nvSpPr>
          <p:cNvPr id="2" name="Прямоугольник 1"/>
          <p:cNvSpPr>
            <a:spLocks noChangeAspect="1"/>
          </p:cNvSpPr>
          <p:nvPr/>
        </p:nvSpPr>
        <p:spPr>
          <a:xfrm>
            <a:off x="0" y="-304800"/>
            <a:ext cx="5963106" cy="71628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 t="-21334" b="1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93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5400000">
            <a:off x="4317999" y="-4317999"/>
            <a:ext cx="3556001" cy="12192001"/>
          </a:xfrm>
          <a:prstGeom prst="rect">
            <a:avLst/>
          </a:prstGeom>
          <a:gradFill>
            <a:gsLst>
              <a:gs pos="3000">
                <a:srgbClr val="466372">
                  <a:alpha val="73000"/>
                </a:srgbClr>
              </a:gs>
              <a:gs pos="76000">
                <a:srgbClr val="97696D"/>
              </a:gs>
              <a:gs pos="99000">
                <a:srgbClr val="9B656D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50215" algn="just">
              <a:lnSpc>
                <a:spcPct val="150000"/>
              </a:lnSpc>
              <a:spcAft>
                <a:spcPts val="500"/>
              </a:spcAft>
            </a:pPr>
            <a:endParaRPr lang="ru-RU" sz="2000" dirty="0">
              <a:solidFill>
                <a:srgbClr val="000000"/>
              </a:solidFill>
              <a:latin typeface="Montserrat Medium" panose="000006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968338" y="539773"/>
            <a:ext cx="3048000" cy="30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500"/>
              </a:spcAft>
            </a:pPr>
            <a:r>
              <a:rPr lang="ru-RU" sz="1200" dirty="0"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 </a:t>
            </a:r>
            <a:endParaRPr lang="ru-RU" sz="1100" dirty="0">
              <a:effectLst/>
              <a:latin typeface="Montserrat Medium" panose="000006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754880" y="912684"/>
            <a:ext cx="2685506" cy="2264790"/>
          </a:xfrm>
          <a:prstGeom prst="ellipse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 extrusionH="31750" contourW="69850">
            <a:bevelB w="101600" prst="riblet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Montserrat" panose="00000800000000000000" pitchFamily="50" charset="-52"/>
                <a:cs typeface="+mn-ea"/>
                <a:sym typeface="Montserrat Medium" panose="00000600000000000000" pitchFamily="50" charset="-52"/>
              </a:rPr>
              <a:t>Методы</a:t>
            </a:r>
            <a:endParaRPr lang="ru-RU" sz="2800" b="1" dirty="0">
              <a:solidFill>
                <a:schemeClr val="tx1"/>
              </a:solidFill>
              <a:latin typeface="Montserrat" panose="000008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sp>
        <p:nvSpPr>
          <p:cNvPr id="143" name="blood-transfusion_160990"/>
          <p:cNvSpPr>
            <a:spLocks noChangeAspect="1"/>
          </p:cNvSpPr>
          <p:nvPr/>
        </p:nvSpPr>
        <p:spPr bwMode="auto">
          <a:xfrm>
            <a:off x="1033694" y="1512231"/>
            <a:ext cx="998303" cy="1440876"/>
          </a:xfrm>
          <a:custGeom>
            <a:avLst/>
            <a:gdLst>
              <a:gd name="connsiteX0" fmla="*/ 174014 w 419582"/>
              <a:gd name="connsiteY0" fmla="*/ 509129 h 605592"/>
              <a:gd name="connsiteX1" fmla="*/ 246132 w 419582"/>
              <a:gd name="connsiteY1" fmla="*/ 509129 h 605592"/>
              <a:gd name="connsiteX2" fmla="*/ 246132 w 419582"/>
              <a:gd name="connsiteY2" fmla="*/ 554720 h 605592"/>
              <a:gd name="connsiteX3" fmla="*/ 222093 w 419582"/>
              <a:gd name="connsiteY3" fmla="*/ 554720 h 605592"/>
              <a:gd name="connsiteX4" fmla="*/ 222093 w 419582"/>
              <a:gd name="connsiteY4" fmla="*/ 593639 h 605592"/>
              <a:gd name="connsiteX5" fmla="*/ 210119 w 419582"/>
              <a:gd name="connsiteY5" fmla="*/ 605592 h 605592"/>
              <a:gd name="connsiteX6" fmla="*/ 198146 w 419582"/>
              <a:gd name="connsiteY6" fmla="*/ 593639 h 605592"/>
              <a:gd name="connsiteX7" fmla="*/ 198146 w 419582"/>
              <a:gd name="connsiteY7" fmla="*/ 554720 h 605592"/>
              <a:gd name="connsiteX8" fmla="*/ 174107 w 419582"/>
              <a:gd name="connsiteY8" fmla="*/ 554720 h 605592"/>
              <a:gd name="connsiteX9" fmla="*/ 174014 w 419582"/>
              <a:gd name="connsiteY9" fmla="*/ 554720 h 605592"/>
              <a:gd name="connsiteX10" fmla="*/ 328579 w 419582"/>
              <a:gd name="connsiteY10" fmla="*/ 441332 h 605592"/>
              <a:gd name="connsiteX11" fmla="*/ 316602 w 419582"/>
              <a:gd name="connsiteY11" fmla="*/ 453383 h 605592"/>
              <a:gd name="connsiteX12" fmla="*/ 328579 w 419582"/>
              <a:gd name="connsiteY12" fmla="*/ 465342 h 605592"/>
              <a:gd name="connsiteX13" fmla="*/ 389207 w 419582"/>
              <a:gd name="connsiteY13" fmla="*/ 465342 h 605592"/>
              <a:gd name="connsiteX14" fmla="*/ 401277 w 419582"/>
              <a:gd name="connsiteY14" fmla="*/ 453383 h 605592"/>
              <a:gd name="connsiteX15" fmla="*/ 389207 w 419582"/>
              <a:gd name="connsiteY15" fmla="*/ 441332 h 605592"/>
              <a:gd name="connsiteX16" fmla="*/ 354111 w 419582"/>
              <a:gd name="connsiteY16" fmla="*/ 396741 h 605592"/>
              <a:gd name="connsiteX17" fmla="*/ 342041 w 419582"/>
              <a:gd name="connsiteY17" fmla="*/ 408700 h 605592"/>
              <a:gd name="connsiteX18" fmla="*/ 354111 w 419582"/>
              <a:gd name="connsiteY18" fmla="*/ 420752 h 605592"/>
              <a:gd name="connsiteX19" fmla="*/ 389207 w 419582"/>
              <a:gd name="connsiteY19" fmla="*/ 420752 h 605592"/>
              <a:gd name="connsiteX20" fmla="*/ 401277 w 419582"/>
              <a:gd name="connsiteY20" fmla="*/ 408700 h 605592"/>
              <a:gd name="connsiteX21" fmla="*/ 389207 w 419582"/>
              <a:gd name="connsiteY21" fmla="*/ 396741 h 605592"/>
              <a:gd name="connsiteX22" fmla="*/ 328579 w 419582"/>
              <a:gd name="connsiteY22" fmla="*/ 352522 h 605592"/>
              <a:gd name="connsiteX23" fmla="*/ 316602 w 419582"/>
              <a:gd name="connsiteY23" fmla="*/ 364481 h 605592"/>
              <a:gd name="connsiteX24" fmla="*/ 328579 w 419582"/>
              <a:gd name="connsiteY24" fmla="*/ 376439 h 605592"/>
              <a:gd name="connsiteX25" fmla="*/ 389207 w 419582"/>
              <a:gd name="connsiteY25" fmla="*/ 376439 h 605592"/>
              <a:gd name="connsiteX26" fmla="*/ 401277 w 419582"/>
              <a:gd name="connsiteY26" fmla="*/ 364481 h 605592"/>
              <a:gd name="connsiteX27" fmla="*/ 389207 w 419582"/>
              <a:gd name="connsiteY27" fmla="*/ 352522 h 605592"/>
              <a:gd name="connsiteX28" fmla="*/ 354111 w 419582"/>
              <a:gd name="connsiteY28" fmla="*/ 307839 h 605592"/>
              <a:gd name="connsiteX29" fmla="*/ 342041 w 419582"/>
              <a:gd name="connsiteY29" fmla="*/ 319891 h 605592"/>
              <a:gd name="connsiteX30" fmla="*/ 354111 w 419582"/>
              <a:gd name="connsiteY30" fmla="*/ 331849 h 605592"/>
              <a:gd name="connsiteX31" fmla="*/ 389207 w 419582"/>
              <a:gd name="connsiteY31" fmla="*/ 331849 h 605592"/>
              <a:gd name="connsiteX32" fmla="*/ 401277 w 419582"/>
              <a:gd name="connsiteY32" fmla="*/ 319891 h 605592"/>
              <a:gd name="connsiteX33" fmla="*/ 389207 w 419582"/>
              <a:gd name="connsiteY33" fmla="*/ 307839 h 605592"/>
              <a:gd name="connsiteX34" fmla="*/ 328579 w 419582"/>
              <a:gd name="connsiteY34" fmla="*/ 263156 h 605592"/>
              <a:gd name="connsiteX35" fmla="*/ 316602 w 419582"/>
              <a:gd name="connsiteY35" fmla="*/ 275115 h 605592"/>
              <a:gd name="connsiteX36" fmla="*/ 328579 w 419582"/>
              <a:gd name="connsiteY36" fmla="*/ 287074 h 605592"/>
              <a:gd name="connsiteX37" fmla="*/ 389207 w 419582"/>
              <a:gd name="connsiteY37" fmla="*/ 287074 h 605592"/>
              <a:gd name="connsiteX38" fmla="*/ 401277 w 419582"/>
              <a:gd name="connsiteY38" fmla="*/ 275115 h 605592"/>
              <a:gd name="connsiteX39" fmla="*/ 389207 w 419582"/>
              <a:gd name="connsiteY39" fmla="*/ 263156 h 605592"/>
              <a:gd name="connsiteX40" fmla="*/ 354111 w 419582"/>
              <a:gd name="connsiteY40" fmla="*/ 218473 h 605592"/>
              <a:gd name="connsiteX41" fmla="*/ 342041 w 419582"/>
              <a:gd name="connsiteY41" fmla="*/ 230525 h 605592"/>
              <a:gd name="connsiteX42" fmla="*/ 354111 w 419582"/>
              <a:gd name="connsiteY42" fmla="*/ 242484 h 605592"/>
              <a:gd name="connsiteX43" fmla="*/ 389207 w 419582"/>
              <a:gd name="connsiteY43" fmla="*/ 242484 h 605592"/>
              <a:gd name="connsiteX44" fmla="*/ 401277 w 419582"/>
              <a:gd name="connsiteY44" fmla="*/ 230525 h 605592"/>
              <a:gd name="connsiteX45" fmla="*/ 389207 w 419582"/>
              <a:gd name="connsiteY45" fmla="*/ 218473 h 605592"/>
              <a:gd name="connsiteX46" fmla="*/ 328579 w 419582"/>
              <a:gd name="connsiteY46" fmla="*/ 174347 h 605592"/>
              <a:gd name="connsiteX47" fmla="*/ 316602 w 419582"/>
              <a:gd name="connsiteY47" fmla="*/ 186398 h 605592"/>
              <a:gd name="connsiteX48" fmla="*/ 328579 w 419582"/>
              <a:gd name="connsiteY48" fmla="*/ 198357 h 605592"/>
              <a:gd name="connsiteX49" fmla="*/ 389207 w 419582"/>
              <a:gd name="connsiteY49" fmla="*/ 198357 h 605592"/>
              <a:gd name="connsiteX50" fmla="*/ 401277 w 419582"/>
              <a:gd name="connsiteY50" fmla="*/ 186398 h 605592"/>
              <a:gd name="connsiteX51" fmla="*/ 389207 w 419582"/>
              <a:gd name="connsiteY51" fmla="*/ 174347 h 605592"/>
              <a:gd name="connsiteX52" fmla="*/ 0 w 419582"/>
              <a:gd name="connsiteY52" fmla="*/ 147834 h 605592"/>
              <a:gd name="connsiteX53" fmla="*/ 418453 w 419582"/>
              <a:gd name="connsiteY53" fmla="*/ 147834 h 605592"/>
              <a:gd name="connsiteX54" fmla="*/ 418453 w 419582"/>
              <a:gd name="connsiteY54" fmla="*/ 469143 h 605592"/>
              <a:gd name="connsiteX55" fmla="*/ 402576 w 419582"/>
              <a:gd name="connsiteY55" fmla="*/ 484995 h 605592"/>
              <a:gd name="connsiteX56" fmla="*/ 16341 w 419582"/>
              <a:gd name="connsiteY56" fmla="*/ 484995 h 605592"/>
              <a:gd name="connsiteX57" fmla="*/ 557 w 419582"/>
              <a:gd name="connsiteY57" fmla="*/ 469143 h 605592"/>
              <a:gd name="connsiteX58" fmla="*/ 0 w 419582"/>
              <a:gd name="connsiteY58" fmla="*/ 469143 h 605592"/>
              <a:gd name="connsiteX59" fmla="*/ 209728 w 419582"/>
              <a:gd name="connsiteY59" fmla="*/ 0 h 605592"/>
              <a:gd name="connsiteX60" fmla="*/ 221706 w 419582"/>
              <a:gd name="connsiteY60" fmla="*/ 11960 h 605592"/>
              <a:gd name="connsiteX61" fmla="*/ 221706 w 419582"/>
              <a:gd name="connsiteY61" fmla="*/ 71115 h 605592"/>
              <a:gd name="connsiteX62" fmla="*/ 402589 w 419582"/>
              <a:gd name="connsiteY62" fmla="*/ 71115 h 605592"/>
              <a:gd name="connsiteX63" fmla="*/ 419582 w 419582"/>
              <a:gd name="connsiteY63" fmla="*/ 86877 h 605592"/>
              <a:gd name="connsiteX64" fmla="*/ 419582 w 419582"/>
              <a:gd name="connsiteY64" fmla="*/ 124336 h 605592"/>
              <a:gd name="connsiteX65" fmla="*/ 988 w 419582"/>
              <a:gd name="connsiteY65" fmla="*/ 124336 h 605592"/>
              <a:gd name="connsiteX66" fmla="*/ 988 w 419582"/>
              <a:gd name="connsiteY66" fmla="*/ 86877 h 605592"/>
              <a:gd name="connsiteX67" fmla="*/ 16866 w 419582"/>
              <a:gd name="connsiteY67" fmla="*/ 71115 h 605592"/>
              <a:gd name="connsiteX68" fmla="*/ 197749 w 419582"/>
              <a:gd name="connsiteY68" fmla="*/ 71115 h 605592"/>
              <a:gd name="connsiteX69" fmla="*/ 197749 w 419582"/>
              <a:gd name="connsiteY69" fmla="*/ 11960 h 605592"/>
              <a:gd name="connsiteX70" fmla="*/ 209728 w 419582"/>
              <a:gd name="connsiteY70" fmla="*/ 0 h 60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419582" h="605592">
                <a:moveTo>
                  <a:pt x="174014" y="509129"/>
                </a:moveTo>
                <a:lnTo>
                  <a:pt x="246132" y="509129"/>
                </a:lnTo>
                <a:lnTo>
                  <a:pt x="246132" y="554720"/>
                </a:lnTo>
                <a:lnTo>
                  <a:pt x="222093" y="554720"/>
                </a:lnTo>
                <a:lnTo>
                  <a:pt x="222093" y="593639"/>
                </a:lnTo>
                <a:cubicBezTo>
                  <a:pt x="222093" y="600310"/>
                  <a:pt x="216802" y="605592"/>
                  <a:pt x="210119" y="605592"/>
                </a:cubicBezTo>
                <a:cubicBezTo>
                  <a:pt x="203437" y="605592"/>
                  <a:pt x="198146" y="600310"/>
                  <a:pt x="198146" y="593639"/>
                </a:cubicBezTo>
                <a:lnTo>
                  <a:pt x="198146" y="554720"/>
                </a:lnTo>
                <a:lnTo>
                  <a:pt x="174107" y="554720"/>
                </a:lnTo>
                <a:lnTo>
                  <a:pt x="174014" y="554720"/>
                </a:lnTo>
                <a:close/>
                <a:moveTo>
                  <a:pt x="328579" y="441332"/>
                </a:moveTo>
                <a:cubicBezTo>
                  <a:pt x="322265" y="441332"/>
                  <a:pt x="317066" y="446708"/>
                  <a:pt x="316602" y="453383"/>
                </a:cubicBezTo>
                <a:cubicBezTo>
                  <a:pt x="316602" y="460058"/>
                  <a:pt x="321894" y="465342"/>
                  <a:pt x="328579" y="465342"/>
                </a:cubicBezTo>
                <a:lnTo>
                  <a:pt x="389207" y="465342"/>
                </a:lnTo>
                <a:cubicBezTo>
                  <a:pt x="395892" y="465342"/>
                  <a:pt x="401277" y="460058"/>
                  <a:pt x="401277" y="453383"/>
                </a:cubicBezTo>
                <a:cubicBezTo>
                  <a:pt x="401277" y="446708"/>
                  <a:pt x="395892" y="441332"/>
                  <a:pt x="389207" y="441332"/>
                </a:cubicBezTo>
                <a:close/>
                <a:moveTo>
                  <a:pt x="354111" y="396741"/>
                </a:moveTo>
                <a:cubicBezTo>
                  <a:pt x="347426" y="396741"/>
                  <a:pt x="342041" y="402026"/>
                  <a:pt x="342041" y="408700"/>
                </a:cubicBezTo>
                <a:cubicBezTo>
                  <a:pt x="342041" y="415375"/>
                  <a:pt x="347426" y="420752"/>
                  <a:pt x="354111" y="420752"/>
                </a:cubicBezTo>
                <a:lnTo>
                  <a:pt x="389207" y="420752"/>
                </a:lnTo>
                <a:cubicBezTo>
                  <a:pt x="395892" y="420752"/>
                  <a:pt x="401277" y="415375"/>
                  <a:pt x="401277" y="408700"/>
                </a:cubicBezTo>
                <a:cubicBezTo>
                  <a:pt x="401277" y="402396"/>
                  <a:pt x="395892" y="397205"/>
                  <a:pt x="389207" y="396741"/>
                </a:cubicBezTo>
                <a:close/>
                <a:moveTo>
                  <a:pt x="328579" y="352522"/>
                </a:moveTo>
                <a:cubicBezTo>
                  <a:pt x="322265" y="352522"/>
                  <a:pt x="317066" y="357806"/>
                  <a:pt x="316602" y="364481"/>
                </a:cubicBezTo>
                <a:cubicBezTo>
                  <a:pt x="316602" y="371155"/>
                  <a:pt x="321894" y="376439"/>
                  <a:pt x="328579" y="376439"/>
                </a:cubicBezTo>
                <a:lnTo>
                  <a:pt x="389207" y="376439"/>
                </a:lnTo>
                <a:cubicBezTo>
                  <a:pt x="395892" y="376439"/>
                  <a:pt x="401277" y="371155"/>
                  <a:pt x="401277" y="364481"/>
                </a:cubicBezTo>
                <a:cubicBezTo>
                  <a:pt x="401277" y="357806"/>
                  <a:pt x="395892" y="352522"/>
                  <a:pt x="389207" y="352522"/>
                </a:cubicBezTo>
                <a:close/>
                <a:moveTo>
                  <a:pt x="354111" y="307839"/>
                </a:moveTo>
                <a:cubicBezTo>
                  <a:pt x="347426" y="307839"/>
                  <a:pt x="342041" y="313216"/>
                  <a:pt x="342041" y="319891"/>
                </a:cubicBezTo>
                <a:cubicBezTo>
                  <a:pt x="342041" y="326565"/>
                  <a:pt x="347426" y="331849"/>
                  <a:pt x="354111" y="331849"/>
                </a:cubicBezTo>
                <a:lnTo>
                  <a:pt x="389207" y="331849"/>
                </a:lnTo>
                <a:cubicBezTo>
                  <a:pt x="395892" y="331849"/>
                  <a:pt x="401277" y="326565"/>
                  <a:pt x="401277" y="319891"/>
                </a:cubicBezTo>
                <a:cubicBezTo>
                  <a:pt x="401277" y="313216"/>
                  <a:pt x="395892" y="307839"/>
                  <a:pt x="389207" y="307839"/>
                </a:cubicBezTo>
                <a:close/>
                <a:moveTo>
                  <a:pt x="328579" y="263156"/>
                </a:moveTo>
                <a:cubicBezTo>
                  <a:pt x="322265" y="263156"/>
                  <a:pt x="317066" y="268440"/>
                  <a:pt x="316602" y="275115"/>
                </a:cubicBezTo>
                <a:cubicBezTo>
                  <a:pt x="316602" y="281790"/>
                  <a:pt x="321894" y="287074"/>
                  <a:pt x="328579" y="287074"/>
                </a:cubicBezTo>
                <a:lnTo>
                  <a:pt x="389207" y="287074"/>
                </a:lnTo>
                <a:cubicBezTo>
                  <a:pt x="395892" y="287074"/>
                  <a:pt x="401277" y="281790"/>
                  <a:pt x="401277" y="275115"/>
                </a:cubicBezTo>
                <a:cubicBezTo>
                  <a:pt x="401277" y="268440"/>
                  <a:pt x="395892" y="263156"/>
                  <a:pt x="389207" y="263156"/>
                </a:cubicBezTo>
                <a:close/>
                <a:moveTo>
                  <a:pt x="354111" y="218473"/>
                </a:moveTo>
                <a:cubicBezTo>
                  <a:pt x="347426" y="218473"/>
                  <a:pt x="342041" y="223850"/>
                  <a:pt x="342041" y="230525"/>
                </a:cubicBezTo>
                <a:cubicBezTo>
                  <a:pt x="342041" y="237199"/>
                  <a:pt x="347426" y="242484"/>
                  <a:pt x="354111" y="242484"/>
                </a:cubicBezTo>
                <a:lnTo>
                  <a:pt x="389207" y="242484"/>
                </a:lnTo>
                <a:cubicBezTo>
                  <a:pt x="395892" y="242484"/>
                  <a:pt x="401277" y="237199"/>
                  <a:pt x="401277" y="230525"/>
                </a:cubicBezTo>
                <a:cubicBezTo>
                  <a:pt x="401277" y="224314"/>
                  <a:pt x="395892" y="219030"/>
                  <a:pt x="389207" y="218473"/>
                </a:cubicBezTo>
                <a:close/>
                <a:moveTo>
                  <a:pt x="328579" y="174347"/>
                </a:moveTo>
                <a:cubicBezTo>
                  <a:pt x="322265" y="174347"/>
                  <a:pt x="317066" y="179538"/>
                  <a:pt x="316602" y="186398"/>
                </a:cubicBezTo>
                <a:cubicBezTo>
                  <a:pt x="316602" y="193073"/>
                  <a:pt x="321894" y="198357"/>
                  <a:pt x="328579" y="198357"/>
                </a:cubicBezTo>
                <a:lnTo>
                  <a:pt x="389207" y="198357"/>
                </a:lnTo>
                <a:cubicBezTo>
                  <a:pt x="395892" y="198357"/>
                  <a:pt x="401277" y="193073"/>
                  <a:pt x="401277" y="186398"/>
                </a:cubicBezTo>
                <a:cubicBezTo>
                  <a:pt x="401277" y="179724"/>
                  <a:pt x="395892" y="174347"/>
                  <a:pt x="389207" y="174347"/>
                </a:cubicBezTo>
                <a:close/>
                <a:moveTo>
                  <a:pt x="0" y="147834"/>
                </a:moveTo>
                <a:lnTo>
                  <a:pt x="418453" y="147834"/>
                </a:lnTo>
                <a:lnTo>
                  <a:pt x="418453" y="469143"/>
                </a:lnTo>
                <a:cubicBezTo>
                  <a:pt x="418453" y="477857"/>
                  <a:pt x="411304" y="484995"/>
                  <a:pt x="402576" y="484995"/>
                </a:cubicBezTo>
                <a:lnTo>
                  <a:pt x="16341" y="484995"/>
                </a:lnTo>
                <a:cubicBezTo>
                  <a:pt x="7706" y="484995"/>
                  <a:pt x="557" y="477857"/>
                  <a:pt x="557" y="469143"/>
                </a:cubicBezTo>
                <a:lnTo>
                  <a:pt x="0" y="469143"/>
                </a:lnTo>
                <a:close/>
                <a:moveTo>
                  <a:pt x="209728" y="0"/>
                </a:moveTo>
                <a:cubicBezTo>
                  <a:pt x="216413" y="0"/>
                  <a:pt x="221706" y="5285"/>
                  <a:pt x="221706" y="11960"/>
                </a:cubicBezTo>
                <a:lnTo>
                  <a:pt x="221706" y="71115"/>
                </a:lnTo>
                <a:lnTo>
                  <a:pt x="402589" y="71115"/>
                </a:lnTo>
                <a:cubicBezTo>
                  <a:pt x="411782" y="71115"/>
                  <a:pt x="418932" y="78254"/>
                  <a:pt x="419582" y="86877"/>
                </a:cubicBezTo>
                <a:lnTo>
                  <a:pt x="419582" y="124336"/>
                </a:lnTo>
                <a:lnTo>
                  <a:pt x="988" y="124336"/>
                </a:lnTo>
                <a:lnTo>
                  <a:pt x="988" y="86877"/>
                </a:lnTo>
                <a:cubicBezTo>
                  <a:pt x="988" y="78254"/>
                  <a:pt x="8138" y="71115"/>
                  <a:pt x="16866" y="71115"/>
                </a:cubicBezTo>
                <a:lnTo>
                  <a:pt x="197749" y="71115"/>
                </a:lnTo>
                <a:lnTo>
                  <a:pt x="197749" y="11960"/>
                </a:lnTo>
                <a:cubicBezTo>
                  <a:pt x="197749" y="5285"/>
                  <a:pt x="203042" y="0"/>
                  <a:pt x="20972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ru-RU">
              <a:latin typeface="Montserrat Medium" panose="000006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sp>
        <p:nvSpPr>
          <p:cNvPr id="144" name="science-book_71286"/>
          <p:cNvSpPr>
            <a:spLocks noChangeAspect="1"/>
          </p:cNvSpPr>
          <p:nvPr/>
        </p:nvSpPr>
        <p:spPr bwMode="auto">
          <a:xfrm>
            <a:off x="10159993" y="1503777"/>
            <a:ext cx="1103127" cy="1030233"/>
          </a:xfrm>
          <a:custGeom>
            <a:avLst/>
            <a:gdLst>
              <a:gd name="connsiteX0" fmla="*/ 420884 w 608697"/>
              <a:gd name="connsiteY0" fmla="*/ 485137 h 568475"/>
              <a:gd name="connsiteX1" fmla="*/ 589080 w 608697"/>
              <a:gd name="connsiteY1" fmla="*/ 485137 h 568475"/>
              <a:gd name="connsiteX2" fmla="*/ 608697 w 608697"/>
              <a:gd name="connsiteY2" fmla="*/ 504650 h 568475"/>
              <a:gd name="connsiteX3" fmla="*/ 608697 w 608697"/>
              <a:gd name="connsiteY3" fmla="*/ 511203 h 568475"/>
              <a:gd name="connsiteX4" fmla="*/ 589080 w 608697"/>
              <a:gd name="connsiteY4" fmla="*/ 530716 h 568475"/>
              <a:gd name="connsiteX5" fmla="*/ 418721 w 608697"/>
              <a:gd name="connsiteY5" fmla="*/ 530716 h 568475"/>
              <a:gd name="connsiteX6" fmla="*/ 330483 w 608697"/>
              <a:gd name="connsiteY6" fmla="*/ 564900 h 568475"/>
              <a:gd name="connsiteX7" fmla="*/ 320861 w 608697"/>
              <a:gd name="connsiteY7" fmla="*/ 568475 h 568475"/>
              <a:gd name="connsiteX8" fmla="*/ 320861 w 608697"/>
              <a:gd name="connsiteY8" fmla="*/ 526992 h 568475"/>
              <a:gd name="connsiteX9" fmla="*/ 328096 w 608697"/>
              <a:gd name="connsiteY9" fmla="*/ 513438 h 568475"/>
              <a:gd name="connsiteX10" fmla="*/ 420884 w 608697"/>
              <a:gd name="connsiteY10" fmla="*/ 485137 h 568475"/>
              <a:gd name="connsiteX11" fmla="*/ 19622 w 608697"/>
              <a:gd name="connsiteY11" fmla="*/ 485137 h 568475"/>
              <a:gd name="connsiteX12" fmla="*/ 187860 w 608697"/>
              <a:gd name="connsiteY12" fmla="*/ 485137 h 568475"/>
              <a:gd name="connsiteX13" fmla="*/ 280670 w 608697"/>
              <a:gd name="connsiteY13" fmla="*/ 513438 h 568475"/>
              <a:gd name="connsiteX14" fmla="*/ 287907 w 608697"/>
              <a:gd name="connsiteY14" fmla="*/ 526992 h 568475"/>
              <a:gd name="connsiteX15" fmla="*/ 287907 w 608697"/>
              <a:gd name="connsiteY15" fmla="*/ 568475 h 568475"/>
              <a:gd name="connsiteX16" fmla="*/ 278134 w 608697"/>
              <a:gd name="connsiteY16" fmla="*/ 564826 h 568475"/>
              <a:gd name="connsiteX17" fmla="*/ 187860 w 608697"/>
              <a:gd name="connsiteY17" fmla="*/ 530716 h 568475"/>
              <a:gd name="connsiteX18" fmla="*/ 19622 w 608697"/>
              <a:gd name="connsiteY18" fmla="*/ 530716 h 568475"/>
              <a:gd name="connsiteX19" fmla="*/ 0 w 608697"/>
              <a:gd name="connsiteY19" fmla="*/ 511203 h 568475"/>
              <a:gd name="connsiteX20" fmla="*/ 0 w 608697"/>
              <a:gd name="connsiteY20" fmla="*/ 504650 h 568475"/>
              <a:gd name="connsiteX21" fmla="*/ 19622 w 608697"/>
              <a:gd name="connsiteY21" fmla="*/ 485137 h 568475"/>
              <a:gd name="connsiteX22" fmla="*/ 420884 w 608697"/>
              <a:gd name="connsiteY22" fmla="*/ 29920 h 568475"/>
              <a:gd name="connsiteX23" fmla="*/ 438710 w 608697"/>
              <a:gd name="connsiteY23" fmla="*/ 29920 h 568475"/>
              <a:gd name="connsiteX24" fmla="*/ 438710 w 608697"/>
              <a:gd name="connsiteY24" fmla="*/ 162804 h 568475"/>
              <a:gd name="connsiteX25" fmla="*/ 450421 w 608697"/>
              <a:gd name="connsiteY25" fmla="*/ 193343 h 568475"/>
              <a:gd name="connsiteX26" fmla="*/ 473469 w 608697"/>
              <a:gd name="connsiteY26" fmla="*/ 218817 h 568475"/>
              <a:gd name="connsiteX27" fmla="*/ 500097 w 608697"/>
              <a:gd name="connsiteY27" fmla="*/ 230661 h 568475"/>
              <a:gd name="connsiteX28" fmla="*/ 526799 w 608697"/>
              <a:gd name="connsiteY28" fmla="*/ 218817 h 568475"/>
              <a:gd name="connsiteX29" fmla="*/ 549772 w 608697"/>
              <a:gd name="connsiteY29" fmla="*/ 193343 h 568475"/>
              <a:gd name="connsiteX30" fmla="*/ 561557 w 608697"/>
              <a:gd name="connsiteY30" fmla="*/ 162804 h 568475"/>
              <a:gd name="connsiteX31" fmla="*/ 561557 w 608697"/>
              <a:gd name="connsiteY31" fmla="*/ 29920 h 568475"/>
              <a:gd name="connsiteX32" fmla="*/ 589080 w 608697"/>
              <a:gd name="connsiteY32" fmla="*/ 29920 h 568475"/>
              <a:gd name="connsiteX33" fmla="*/ 608697 w 608697"/>
              <a:gd name="connsiteY33" fmla="*/ 49435 h 568475"/>
              <a:gd name="connsiteX34" fmla="*/ 608697 w 608697"/>
              <a:gd name="connsiteY34" fmla="*/ 440489 h 568475"/>
              <a:gd name="connsiteX35" fmla="*/ 589080 w 608697"/>
              <a:gd name="connsiteY35" fmla="*/ 460004 h 568475"/>
              <a:gd name="connsiteX36" fmla="*/ 420884 w 608697"/>
              <a:gd name="connsiteY36" fmla="*/ 460004 h 568475"/>
              <a:gd name="connsiteX37" fmla="*/ 320861 w 608697"/>
              <a:gd name="connsiteY37" fmla="*/ 497769 h 568475"/>
              <a:gd name="connsiteX38" fmla="*/ 320861 w 608697"/>
              <a:gd name="connsiteY38" fmla="*/ 67610 h 568475"/>
              <a:gd name="connsiteX39" fmla="*/ 420884 w 608697"/>
              <a:gd name="connsiteY39" fmla="*/ 29920 h 568475"/>
              <a:gd name="connsiteX40" fmla="*/ 19622 w 608697"/>
              <a:gd name="connsiteY40" fmla="*/ 29920 h 568475"/>
              <a:gd name="connsiteX41" fmla="*/ 187860 w 608697"/>
              <a:gd name="connsiteY41" fmla="*/ 29920 h 568475"/>
              <a:gd name="connsiteX42" fmla="*/ 287907 w 608697"/>
              <a:gd name="connsiteY42" fmla="*/ 67610 h 568475"/>
              <a:gd name="connsiteX43" fmla="*/ 287907 w 608697"/>
              <a:gd name="connsiteY43" fmla="*/ 497769 h 568475"/>
              <a:gd name="connsiteX44" fmla="*/ 187860 w 608697"/>
              <a:gd name="connsiteY44" fmla="*/ 460004 h 568475"/>
              <a:gd name="connsiteX45" fmla="*/ 19622 w 608697"/>
              <a:gd name="connsiteY45" fmla="*/ 460004 h 568475"/>
              <a:gd name="connsiteX46" fmla="*/ 0 w 608697"/>
              <a:gd name="connsiteY46" fmla="*/ 440489 h 568475"/>
              <a:gd name="connsiteX47" fmla="*/ 0 w 608697"/>
              <a:gd name="connsiteY47" fmla="*/ 49435 h 568475"/>
              <a:gd name="connsiteX48" fmla="*/ 19622 w 608697"/>
              <a:gd name="connsiteY48" fmla="*/ 29920 h 568475"/>
              <a:gd name="connsiteX49" fmla="*/ 484356 w 608697"/>
              <a:gd name="connsiteY49" fmla="*/ 0 h 568475"/>
              <a:gd name="connsiteX50" fmla="*/ 515833 w 608697"/>
              <a:gd name="connsiteY50" fmla="*/ 0 h 568475"/>
              <a:gd name="connsiteX51" fmla="*/ 535450 w 608697"/>
              <a:gd name="connsiteY51" fmla="*/ 19586 h 568475"/>
              <a:gd name="connsiteX52" fmla="*/ 535450 w 608697"/>
              <a:gd name="connsiteY52" fmla="*/ 29937 h 568475"/>
              <a:gd name="connsiteX53" fmla="*/ 535450 w 608697"/>
              <a:gd name="connsiteY53" fmla="*/ 162791 h 568475"/>
              <a:gd name="connsiteX54" fmla="*/ 530378 w 608697"/>
              <a:gd name="connsiteY54" fmla="*/ 175898 h 568475"/>
              <a:gd name="connsiteX55" fmla="*/ 507404 w 608697"/>
              <a:gd name="connsiteY55" fmla="*/ 201367 h 568475"/>
              <a:gd name="connsiteX56" fmla="*/ 500095 w 608697"/>
              <a:gd name="connsiteY56" fmla="*/ 204569 h 568475"/>
              <a:gd name="connsiteX57" fmla="*/ 492860 w 608697"/>
              <a:gd name="connsiteY57" fmla="*/ 201367 h 568475"/>
              <a:gd name="connsiteX58" fmla="*/ 469811 w 608697"/>
              <a:gd name="connsiteY58" fmla="*/ 175898 h 568475"/>
              <a:gd name="connsiteX59" fmla="*/ 464814 w 608697"/>
              <a:gd name="connsiteY59" fmla="*/ 162791 h 568475"/>
              <a:gd name="connsiteX60" fmla="*/ 464814 w 608697"/>
              <a:gd name="connsiteY60" fmla="*/ 29937 h 568475"/>
              <a:gd name="connsiteX61" fmla="*/ 464814 w 608697"/>
              <a:gd name="connsiteY61" fmla="*/ 19586 h 568475"/>
              <a:gd name="connsiteX62" fmla="*/ 484356 w 608697"/>
              <a:gd name="connsiteY62" fmla="*/ 0 h 56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608697" h="568475">
                <a:moveTo>
                  <a:pt x="420884" y="485137"/>
                </a:moveTo>
                <a:lnTo>
                  <a:pt x="589080" y="485137"/>
                </a:lnTo>
                <a:cubicBezTo>
                  <a:pt x="599896" y="485137"/>
                  <a:pt x="608697" y="493851"/>
                  <a:pt x="608697" y="504650"/>
                </a:cubicBezTo>
                <a:lnTo>
                  <a:pt x="608697" y="511203"/>
                </a:lnTo>
                <a:cubicBezTo>
                  <a:pt x="608697" y="522002"/>
                  <a:pt x="599896" y="530716"/>
                  <a:pt x="589080" y="530716"/>
                </a:cubicBezTo>
                <a:lnTo>
                  <a:pt x="418721" y="530716"/>
                </a:lnTo>
                <a:cubicBezTo>
                  <a:pt x="386051" y="530716"/>
                  <a:pt x="355172" y="543526"/>
                  <a:pt x="330483" y="564900"/>
                </a:cubicBezTo>
                <a:cubicBezTo>
                  <a:pt x="327723" y="567283"/>
                  <a:pt x="324292" y="568475"/>
                  <a:pt x="320861" y="568475"/>
                </a:cubicBezTo>
                <a:lnTo>
                  <a:pt x="320861" y="526992"/>
                </a:lnTo>
                <a:cubicBezTo>
                  <a:pt x="320861" y="521556"/>
                  <a:pt x="323621" y="516491"/>
                  <a:pt x="328096" y="513438"/>
                </a:cubicBezTo>
                <a:cubicBezTo>
                  <a:pt x="355395" y="495042"/>
                  <a:pt x="387617" y="485137"/>
                  <a:pt x="420884" y="485137"/>
                </a:cubicBezTo>
                <a:close/>
                <a:moveTo>
                  <a:pt x="19622" y="485137"/>
                </a:moveTo>
                <a:lnTo>
                  <a:pt x="187860" y="485137"/>
                </a:lnTo>
                <a:cubicBezTo>
                  <a:pt x="221134" y="485137"/>
                  <a:pt x="253364" y="495042"/>
                  <a:pt x="280670" y="513438"/>
                </a:cubicBezTo>
                <a:cubicBezTo>
                  <a:pt x="285147" y="516491"/>
                  <a:pt x="287907" y="521556"/>
                  <a:pt x="287907" y="526992"/>
                </a:cubicBezTo>
                <a:lnTo>
                  <a:pt x="287907" y="568475"/>
                </a:lnTo>
                <a:cubicBezTo>
                  <a:pt x="284400" y="568475"/>
                  <a:pt x="280969" y="567283"/>
                  <a:pt x="278134" y="564826"/>
                </a:cubicBezTo>
                <a:cubicBezTo>
                  <a:pt x="253215" y="542856"/>
                  <a:pt x="221134" y="530716"/>
                  <a:pt x="187860" y="530716"/>
                </a:cubicBezTo>
                <a:lnTo>
                  <a:pt x="19622" y="530716"/>
                </a:lnTo>
                <a:cubicBezTo>
                  <a:pt x="8804" y="530716"/>
                  <a:pt x="0" y="522002"/>
                  <a:pt x="0" y="511203"/>
                </a:cubicBezTo>
                <a:lnTo>
                  <a:pt x="0" y="504650"/>
                </a:lnTo>
                <a:cubicBezTo>
                  <a:pt x="0" y="493851"/>
                  <a:pt x="8804" y="485137"/>
                  <a:pt x="19622" y="485137"/>
                </a:cubicBezTo>
                <a:close/>
                <a:moveTo>
                  <a:pt x="420884" y="29920"/>
                </a:moveTo>
                <a:lnTo>
                  <a:pt x="438710" y="29920"/>
                </a:lnTo>
                <a:lnTo>
                  <a:pt x="438710" y="162804"/>
                </a:lnTo>
                <a:cubicBezTo>
                  <a:pt x="438710" y="174126"/>
                  <a:pt x="442887" y="184926"/>
                  <a:pt x="450421" y="193343"/>
                </a:cubicBezTo>
                <a:lnTo>
                  <a:pt x="473469" y="218817"/>
                </a:lnTo>
                <a:cubicBezTo>
                  <a:pt x="480256" y="226341"/>
                  <a:pt x="489953" y="230661"/>
                  <a:pt x="500097" y="230661"/>
                </a:cubicBezTo>
                <a:cubicBezTo>
                  <a:pt x="510241" y="230661"/>
                  <a:pt x="520012" y="226341"/>
                  <a:pt x="526799" y="218817"/>
                </a:cubicBezTo>
                <a:lnTo>
                  <a:pt x="549772" y="193343"/>
                </a:lnTo>
                <a:cubicBezTo>
                  <a:pt x="557380" y="184926"/>
                  <a:pt x="561557" y="174126"/>
                  <a:pt x="561557" y="162804"/>
                </a:cubicBezTo>
                <a:lnTo>
                  <a:pt x="561557" y="29920"/>
                </a:lnTo>
                <a:lnTo>
                  <a:pt x="589080" y="29920"/>
                </a:lnTo>
                <a:cubicBezTo>
                  <a:pt x="599896" y="29920"/>
                  <a:pt x="608697" y="38635"/>
                  <a:pt x="608697" y="49435"/>
                </a:cubicBezTo>
                <a:lnTo>
                  <a:pt x="608697" y="440489"/>
                </a:lnTo>
                <a:cubicBezTo>
                  <a:pt x="608697" y="451289"/>
                  <a:pt x="599896" y="460004"/>
                  <a:pt x="589080" y="460004"/>
                </a:cubicBezTo>
                <a:lnTo>
                  <a:pt x="420884" y="460004"/>
                </a:lnTo>
                <a:cubicBezTo>
                  <a:pt x="384037" y="460004"/>
                  <a:pt x="348533" y="473412"/>
                  <a:pt x="320861" y="497769"/>
                </a:cubicBezTo>
                <a:lnTo>
                  <a:pt x="320861" y="67610"/>
                </a:lnTo>
                <a:cubicBezTo>
                  <a:pt x="348533" y="43327"/>
                  <a:pt x="384037" y="29920"/>
                  <a:pt x="420884" y="29920"/>
                </a:cubicBezTo>
                <a:close/>
                <a:moveTo>
                  <a:pt x="19622" y="29920"/>
                </a:moveTo>
                <a:lnTo>
                  <a:pt x="187860" y="29920"/>
                </a:lnTo>
                <a:cubicBezTo>
                  <a:pt x="224715" y="29920"/>
                  <a:pt x="260228" y="43327"/>
                  <a:pt x="287907" y="67610"/>
                </a:cubicBezTo>
                <a:lnTo>
                  <a:pt x="287907" y="497769"/>
                </a:lnTo>
                <a:cubicBezTo>
                  <a:pt x="260228" y="473412"/>
                  <a:pt x="224715" y="460004"/>
                  <a:pt x="187860" y="460004"/>
                </a:cubicBezTo>
                <a:lnTo>
                  <a:pt x="19622" y="460004"/>
                </a:lnTo>
                <a:cubicBezTo>
                  <a:pt x="8804" y="460004"/>
                  <a:pt x="0" y="451289"/>
                  <a:pt x="0" y="440489"/>
                </a:cubicBezTo>
                <a:lnTo>
                  <a:pt x="0" y="49435"/>
                </a:lnTo>
                <a:cubicBezTo>
                  <a:pt x="0" y="38635"/>
                  <a:pt x="8804" y="29920"/>
                  <a:pt x="19622" y="29920"/>
                </a:cubicBezTo>
                <a:close/>
                <a:moveTo>
                  <a:pt x="484356" y="0"/>
                </a:moveTo>
                <a:lnTo>
                  <a:pt x="515833" y="0"/>
                </a:lnTo>
                <a:cubicBezTo>
                  <a:pt x="526648" y="0"/>
                  <a:pt x="535450" y="8787"/>
                  <a:pt x="535450" y="19586"/>
                </a:cubicBezTo>
                <a:lnTo>
                  <a:pt x="535450" y="29937"/>
                </a:lnTo>
                <a:lnTo>
                  <a:pt x="535450" y="162791"/>
                </a:lnTo>
                <a:cubicBezTo>
                  <a:pt x="535450" y="167632"/>
                  <a:pt x="533660" y="172249"/>
                  <a:pt x="530378" y="175898"/>
                </a:cubicBezTo>
                <a:lnTo>
                  <a:pt x="507404" y="201367"/>
                </a:lnTo>
                <a:cubicBezTo>
                  <a:pt x="505465" y="203526"/>
                  <a:pt x="502780" y="204569"/>
                  <a:pt x="500095" y="204569"/>
                </a:cubicBezTo>
                <a:cubicBezTo>
                  <a:pt x="497409" y="204569"/>
                  <a:pt x="494799" y="203526"/>
                  <a:pt x="492860" y="201367"/>
                </a:cubicBezTo>
                <a:lnTo>
                  <a:pt x="469811" y="175898"/>
                </a:lnTo>
                <a:cubicBezTo>
                  <a:pt x="466604" y="172249"/>
                  <a:pt x="464814" y="167632"/>
                  <a:pt x="464814" y="162791"/>
                </a:cubicBezTo>
                <a:lnTo>
                  <a:pt x="464814" y="29937"/>
                </a:lnTo>
                <a:lnTo>
                  <a:pt x="464814" y="19586"/>
                </a:lnTo>
                <a:cubicBezTo>
                  <a:pt x="464814" y="8787"/>
                  <a:pt x="473541" y="0"/>
                  <a:pt x="484356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ru-RU">
              <a:latin typeface="Montserrat Medium" panose="000006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8659" y="4779948"/>
            <a:ext cx="4341253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метод системного научного описания</a:t>
            </a:r>
            <a:endParaRPr lang="ru-RU" sz="2400" dirty="0">
              <a:latin typeface="Montserrat Medium" panose="000006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074597" y="4008471"/>
            <a:ext cx="23423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наблюдение</a:t>
            </a:r>
            <a:endParaRPr lang="ru-RU" sz="3600" b="1" dirty="0">
              <a:latin typeface="Montserrat Medium" panose="000006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48659" y="4304785"/>
            <a:ext cx="2109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классификация</a:t>
            </a:r>
            <a:endParaRPr lang="ru-RU" sz="2800" dirty="0">
              <a:latin typeface="Montserrat Medium" panose="000006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224529" y="5647825"/>
            <a:ext cx="18389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сопоставление</a:t>
            </a:r>
            <a:endParaRPr lang="ru-RU" sz="2400" dirty="0">
              <a:latin typeface="Montserrat Medium" panose="000006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76290" y="5193556"/>
            <a:ext cx="26041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контекстологический анализ</a:t>
            </a:r>
            <a:endParaRPr lang="ru-RU" sz="2400" dirty="0">
              <a:latin typeface="Montserrat Medium" panose="000006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76290" y="3683040"/>
            <a:ext cx="35108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выделение языковых </a:t>
            </a:r>
            <a:r>
              <a:rPr lang="ru-RU" sz="1600" dirty="0" smtClean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единиц </a:t>
            </a:r>
            <a:endParaRPr lang="ru-RU" sz="2400" dirty="0">
              <a:latin typeface="Montserrat Medium" panose="000006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490076" y="4008471"/>
            <a:ext cx="3705533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 lvl="0" indent="450215" algn="just">
              <a:lnSpc>
                <a:spcPct val="150000"/>
              </a:lnSpc>
              <a:spcAft>
                <a:spcPts val="500"/>
              </a:spcAft>
            </a:pPr>
            <a:r>
              <a:rPr lang="ru-RU" sz="1600" dirty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стилистический метод </a:t>
            </a:r>
            <a:r>
              <a:rPr lang="ru-RU" sz="1600" dirty="0" smtClean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при:</a:t>
            </a:r>
            <a:endParaRPr lang="ru-RU" sz="1600" dirty="0">
              <a:solidFill>
                <a:srgbClr val="000000"/>
              </a:solidFill>
              <a:latin typeface="Montserrat Medium" panose="000006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567899" y="5355438"/>
            <a:ext cx="35322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описании стилистически окрашенных военных единиц</a:t>
            </a:r>
            <a:endParaRPr lang="ru-RU" sz="1600" dirty="0">
              <a:latin typeface="Montserrat Medium" panose="000006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081391" y="5720438"/>
            <a:ext cx="36301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рассмотрении их </a:t>
            </a:r>
            <a:r>
              <a:rPr lang="ru-RU" sz="1600" dirty="0" smtClean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взаимодействия между собой и другими единицами </a:t>
            </a:r>
            <a:endParaRPr lang="ru-RU" sz="2000" dirty="0">
              <a:latin typeface="Montserrat Medium" panose="000006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cxnSp>
        <p:nvCxnSpPr>
          <p:cNvPr id="30" name="Прямая соединительная линия 29"/>
          <p:cNvCxnSpPr>
            <a:stCxn id="26" idx="2"/>
            <a:endCxn id="27" idx="0"/>
          </p:cNvCxnSpPr>
          <p:nvPr/>
        </p:nvCxnSpPr>
        <p:spPr>
          <a:xfrm flipH="1">
            <a:off x="5334033" y="4470136"/>
            <a:ext cx="1008810" cy="885302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>
            <a:stCxn id="26" idx="2"/>
            <a:endCxn id="28" idx="0"/>
          </p:cNvCxnSpPr>
          <p:nvPr/>
        </p:nvCxnSpPr>
        <p:spPr>
          <a:xfrm>
            <a:off x="6342843" y="4470136"/>
            <a:ext cx="2553631" cy="1250302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Прямоугольник 64"/>
          <p:cNvSpPr/>
          <p:nvPr/>
        </p:nvSpPr>
        <p:spPr>
          <a:xfrm>
            <a:off x="8546848" y="4318937"/>
            <a:ext cx="3254087" cy="5847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лингвокультурологический метод</a:t>
            </a:r>
            <a:endParaRPr lang="ru-RU" sz="2400" dirty="0">
              <a:latin typeface="Montserrat Medium" panose="000006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34711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89254" y="94627"/>
            <a:ext cx="11769941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8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Константин Дмитриевич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8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Воробьев: история и литература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800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175673020"/>
              </p:ext>
            </p:extLst>
          </p:nvPr>
        </p:nvGraphicFramePr>
        <p:xfrm>
          <a:off x="0" y="986362"/>
          <a:ext cx="11430000" cy="53239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20" name="Прямая соединительная линия 19"/>
          <p:cNvCxnSpPr/>
          <p:nvPr/>
        </p:nvCxnSpPr>
        <p:spPr>
          <a:xfrm>
            <a:off x="185738" y="6310309"/>
            <a:ext cx="11544300" cy="0"/>
          </a:xfrm>
          <a:prstGeom prst="line">
            <a:avLst/>
          </a:prstGeom>
          <a:ln w="57150">
            <a:solidFill>
              <a:srgbClr val="CAB39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3586163" y="5229225"/>
            <a:ext cx="0" cy="1081086"/>
          </a:xfrm>
          <a:prstGeom prst="line">
            <a:avLst/>
          </a:prstGeom>
          <a:ln w="57150">
            <a:solidFill>
              <a:srgbClr val="CAB39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7367588" y="5229223"/>
            <a:ext cx="0" cy="1081086"/>
          </a:xfrm>
          <a:prstGeom prst="line">
            <a:avLst/>
          </a:prstGeom>
          <a:ln w="57150">
            <a:solidFill>
              <a:srgbClr val="D7BF9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800101" y="5671487"/>
            <a:ext cx="11272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50" charset="-52"/>
              </a:rPr>
              <a:t>1941 год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Medium" panose="00000600000000000000" pitchFamily="50" charset="-52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833110" y="5673871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50" charset="-52"/>
              </a:rPr>
              <a:t>1942-1943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Medium" panose="00000600000000000000" pitchFamily="50" charset="-52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9553252" y="5682081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50" charset="-52"/>
              </a:rPr>
              <a:t>1944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Medium" panose="00000600000000000000" pitchFamily="50" charset="-52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3528969" y="1385888"/>
            <a:ext cx="485819" cy="3823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72" name="Прямоугольник 3071"/>
          <p:cNvSpPr/>
          <p:nvPr/>
        </p:nvSpPr>
        <p:spPr>
          <a:xfrm>
            <a:off x="3528969" y="1768192"/>
            <a:ext cx="1527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50" charset="-52"/>
              </a:rPr>
              <a:t>Крик (1962)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Medium" panose="00000600000000000000" pitchFamily="50" charset="-52"/>
            </a:endParaRPr>
          </a:p>
        </p:txBody>
      </p:sp>
      <p:sp>
        <p:nvSpPr>
          <p:cNvPr id="3073" name="Прямоугольник 3072"/>
          <p:cNvSpPr/>
          <p:nvPr/>
        </p:nvSpPr>
        <p:spPr>
          <a:xfrm>
            <a:off x="392906" y="3745949"/>
            <a:ext cx="1617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50" charset="-52"/>
              </a:rPr>
              <a:t>Убиты под Москвой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50" charset="-52"/>
              </a:rPr>
              <a:t>(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50" charset="-52"/>
              </a:rPr>
              <a:t>1963)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Medium" panose="00000600000000000000" pitchFamily="50" charset="-52"/>
            </a:endParaRPr>
          </a:p>
        </p:txBody>
      </p:sp>
      <p:cxnSp>
        <p:nvCxnSpPr>
          <p:cNvPr id="3076" name="Прямая соединительная линия 3075"/>
          <p:cNvCxnSpPr/>
          <p:nvPr/>
        </p:nvCxnSpPr>
        <p:spPr>
          <a:xfrm flipH="1">
            <a:off x="828675" y="2663207"/>
            <a:ext cx="453076" cy="9479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79" name="Прямоугольник 3078"/>
          <p:cNvSpPr/>
          <p:nvPr/>
        </p:nvSpPr>
        <p:spPr>
          <a:xfrm>
            <a:off x="5133224" y="1130670"/>
            <a:ext cx="2925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50" charset="-52"/>
              </a:rPr>
              <a:t>Это мы, Господи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50" charset="-52"/>
              </a:rPr>
              <a:t>(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50" charset="-52"/>
              </a:rPr>
              <a:t>1986)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Medium" panose="00000600000000000000" pitchFamily="50" charset="-52"/>
            </a:endParaRPr>
          </a:p>
        </p:txBody>
      </p:sp>
      <p:sp>
        <p:nvSpPr>
          <p:cNvPr id="3080" name="Прямоугольник 3079"/>
          <p:cNvSpPr/>
          <p:nvPr/>
        </p:nvSpPr>
        <p:spPr>
          <a:xfrm>
            <a:off x="7573359" y="1644310"/>
            <a:ext cx="19798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50" charset="-52"/>
              </a:rPr>
              <a:t>Немец в валенках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Medium" panose="00000600000000000000" pitchFamily="50" charset="-52"/>
            </a:endParaRPr>
          </a:p>
        </p:txBody>
      </p:sp>
      <p:sp>
        <p:nvSpPr>
          <p:cNvPr id="3081" name="Прямоугольник 3080"/>
          <p:cNvSpPr/>
          <p:nvPr/>
        </p:nvSpPr>
        <p:spPr>
          <a:xfrm>
            <a:off x="7535589" y="3002004"/>
            <a:ext cx="16512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50" charset="-52"/>
              </a:rPr>
              <a:t>Седой тополь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Medium" panose="00000600000000000000" pitchFamily="50" charset="-52"/>
            </a:endParaRPr>
          </a:p>
        </p:txBody>
      </p:sp>
      <p:sp>
        <p:nvSpPr>
          <p:cNvPr id="3082" name="Прямоугольник 3081"/>
          <p:cNvSpPr/>
          <p:nvPr/>
        </p:nvSpPr>
        <p:spPr>
          <a:xfrm>
            <a:off x="9401990" y="2328138"/>
            <a:ext cx="18213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50" charset="-52"/>
              </a:rPr>
              <a:t>Подснежник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Medium" panose="00000600000000000000" pitchFamily="50" charset="-52"/>
            </a:endParaRPr>
          </a:p>
        </p:txBody>
      </p:sp>
      <p:sp>
        <p:nvSpPr>
          <p:cNvPr id="3083" name="Прямоугольник 3082"/>
          <p:cNvSpPr/>
          <p:nvPr/>
        </p:nvSpPr>
        <p:spPr>
          <a:xfrm>
            <a:off x="10996763" y="3343524"/>
            <a:ext cx="9589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50" charset="-52"/>
              </a:rPr>
              <a:t>Б.П.Г. 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Medium" panose="00000600000000000000" pitchFamily="50" charset="-52"/>
            </a:endParaRPr>
          </a:p>
        </p:txBody>
      </p:sp>
      <p:cxnSp>
        <p:nvCxnSpPr>
          <p:cNvPr id="3085" name="Прямая соединительная линия 3084"/>
          <p:cNvCxnSpPr/>
          <p:nvPr/>
        </p:nvCxnSpPr>
        <p:spPr>
          <a:xfrm flipV="1">
            <a:off x="6120642" y="1500003"/>
            <a:ext cx="307167" cy="5795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87" name="Прямая соединительная линия 3086"/>
          <p:cNvCxnSpPr/>
          <p:nvPr/>
        </p:nvCxnSpPr>
        <p:spPr>
          <a:xfrm flipV="1">
            <a:off x="7099100" y="1952859"/>
            <a:ext cx="474259" cy="2534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89" name="Прямая соединительная линия 3088"/>
          <p:cNvCxnSpPr/>
          <p:nvPr/>
        </p:nvCxnSpPr>
        <p:spPr>
          <a:xfrm flipV="1">
            <a:off x="7099100" y="3195721"/>
            <a:ext cx="474259" cy="1294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93" name="Прямая соединительная линия 3092"/>
          <p:cNvCxnSpPr/>
          <p:nvPr/>
        </p:nvCxnSpPr>
        <p:spPr>
          <a:xfrm flipV="1">
            <a:off x="10044113" y="2697470"/>
            <a:ext cx="328612" cy="7717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97" name="Прямая соединительная линия 3096"/>
          <p:cNvCxnSpPr/>
          <p:nvPr/>
        </p:nvCxnSpPr>
        <p:spPr>
          <a:xfrm flipV="1">
            <a:off x="10858500" y="3745949"/>
            <a:ext cx="571500" cy="11454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727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51087" y="781907"/>
            <a:ext cx="6096000" cy="52251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defRPr/>
            </a:pPr>
            <a:endParaRPr lang="ru-RU" sz="2800" dirty="0">
              <a:solidFill>
                <a:prstClr val="black"/>
              </a:solidFill>
              <a:latin typeface="Montserrat" panose="00000800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55132" y="435749"/>
            <a:ext cx="771897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latin typeface="Montserrat Medium" panose="000006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Военные термины детерминологизовались благодаря построению смысловых связей </a:t>
            </a:r>
            <a:r>
              <a:rPr lang="ru-RU" sz="2000" dirty="0">
                <a:latin typeface="Montserrat Medium" panose="000006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 smtClean="0">
                <a:latin typeface="Montserrat Medium" panose="000006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общеупотребительными словами. Но и военные </a:t>
            </a:r>
            <a:r>
              <a:rPr lang="ru-RU" sz="2000" dirty="0">
                <a:latin typeface="Montserrat Medium" panose="000006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термины являются неотъемлемой частью языка произведений соответствующей тематики, </a:t>
            </a:r>
            <a:endParaRPr lang="ru-RU" sz="2000" dirty="0" smtClean="0">
              <a:latin typeface="Montserrat Medium" panose="00000600000000000000" pitchFamily="50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ract_161095"/>
          <p:cNvSpPr>
            <a:spLocks noChangeAspect="1"/>
          </p:cNvSpPr>
          <p:nvPr/>
        </p:nvSpPr>
        <p:spPr bwMode="auto">
          <a:xfrm>
            <a:off x="10084010" y="3539139"/>
            <a:ext cx="963077" cy="950301"/>
          </a:xfrm>
          <a:custGeom>
            <a:avLst/>
            <a:gdLst>
              <a:gd name="connsiteX0" fmla="*/ 342783 w 592255"/>
              <a:gd name="connsiteY0" fmla="*/ 421981 h 604886"/>
              <a:gd name="connsiteX1" fmla="*/ 401023 w 592255"/>
              <a:gd name="connsiteY1" fmla="*/ 480079 h 604886"/>
              <a:gd name="connsiteX2" fmla="*/ 317332 w 592255"/>
              <a:gd name="connsiteY2" fmla="*/ 506024 h 604886"/>
              <a:gd name="connsiteX3" fmla="*/ 70561 w 592255"/>
              <a:gd name="connsiteY3" fmla="*/ 279499 h 604886"/>
              <a:gd name="connsiteX4" fmla="*/ 54778 w 592255"/>
              <a:gd name="connsiteY4" fmla="*/ 295259 h 604886"/>
              <a:gd name="connsiteX5" fmla="*/ 70561 w 592255"/>
              <a:gd name="connsiteY5" fmla="*/ 311111 h 604886"/>
              <a:gd name="connsiteX6" fmla="*/ 264791 w 592255"/>
              <a:gd name="connsiteY6" fmla="*/ 311111 h 604886"/>
              <a:gd name="connsiteX7" fmla="*/ 280668 w 592255"/>
              <a:gd name="connsiteY7" fmla="*/ 295259 h 604886"/>
              <a:gd name="connsiteX8" fmla="*/ 264791 w 592255"/>
              <a:gd name="connsiteY8" fmla="*/ 279499 h 604886"/>
              <a:gd name="connsiteX9" fmla="*/ 522524 w 592255"/>
              <a:gd name="connsiteY9" fmla="*/ 230890 h 604886"/>
              <a:gd name="connsiteX10" fmla="*/ 592255 w 592255"/>
              <a:gd name="connsiteY10" fmla="*/ 300981 h 604886"/>
              <a:gd name="connsiteX11" fmla="*/ 429302 w 592255"/>
              <a:gd name="connsiteY11" fmla="*/ 464250 h 604886"/>
              <a:gd name="connsiteX12" fmla="*/ 359107 w 592255"/>
              <a:gd name="connsiteY12" fmla="*/ 394159 h 604886"/>
              <a:gd name="connsiteX13" fmla="*/ 70561 w 592255"/>
              <a:gd name="connsiteY13" fmla="*/ 184757 h 604886"/>
              <a:gd name="connsiteX14" fmla="*/ 54778 w 592255"/>
              <a:gd name="connsiteY14" fmla="*/ 200609 h 604886"/>
              <a:gd name="connsiteX15" fmla="*/ 70561 w 592255"/>
              <a:gd name="connsiteY15" fmla="*/ 216461 h 604886"/>
              <a:gd name="connsiteX16" fmla="*/ 264791 w 592255"/>
              <a:gd name="connsiteY16" fmla="*/ 216461 h 604886"/>
              <a:gd name="connsiteX17" fmla="*/ 280668 w 592255"/>
              <a:gd name="connsiteY17" fmla="*/ 200609 h 604886"/>
              <a:gd name="connsiteX18" fmla="*/ 264791 w 592255"/>
              <a:gd name="connsiteY18" fmla="*/ 184757 h 604886"/>
              <a:gd name="connsiteX19" fmla="*/ 70561 w 592255"/>
              <a:gd name="connsiteY19" fmla="*/ 89366 h 604886"/>
              <a:gd name="connsiteX20" fmla="*/ 54778 w 592255"/>
              <a:gd name="connsiteY20" fmla="*/ 105218 h 604886"/>
              <a:gd name="connsiteX21" fmla="*/ 70561 w 592255"/>
              <a:gd name="connsiteY21" fmla="*/ 120977 h 604886"/>
              <a:gd name="connsiteX22" fmla="*/ 264791 w 592255"/>
              <a:gd name="connsiteY22" fmla="*/ 120977 h 604886"/>
              <a:gd name="connsiteX23" fmla="*/ 280668 w 592255"/>
              <a:gd name="connsiteY23" fmla="*/ 105218 h 604886"/>
              <a:gd name="connsiteX24" fmla="*/ 264791 w 592255"/>
              <a:gd name="connsiteY24" fmla="*/ 89366 h 604886"/>
              <a:gd name="connsiteX25" fmla="*/ 341325 w 592255"/>
              <a:gd name="connsiteY25" fmla="*/ 37894 h 604886"/>
              <a:gd name="connsiteX26" fmla="*/ 426921 w 592255"/>
              <a:gd name="connsiteY26" fmla="*/ 123419 h 604886"/>
              <a:gd name="connsiteX27" fmla="*/ 341325 w 592255"/>
              <a:gd name="connsiteY27" fmla="*/ 123419 h 604886"/>
              <a:gd name="connsiteX28" fmla="*/ 0 w 592255"/>
              <a:gd name="connsiteY28" fmla="*/ 0 h 604886"/>
              <a:gd name="connsiteX29" fmla="*/ 309635 w 592255"/>
              <a:gd name="connsiteY29" fmla="*/ 0 h 604886"/>
              <a:gd name="connsiteX30" fmla="*/ 309635 w 592255"/>
              <a:gd name="connsiteY30" fmla="*/ 138776 h 604886"/>
              <a:gd name="connsiteX31" fmla="*/ 325511 w 592255"/>
              <a:gd name="connsiteY31" fmla="*/ 154628 h 604886"/>
              <a:gd name="connsiteX32" fmla="*/ 464870 w 592255"/>
              <a:gd name="connsiteY32" fmla="*/ 154628 h 604886"/>
              <a:gd name="connsiteX33" fmla="*/ 464870 w 592255"/>
              <a:gd name="connsiteY33" fmla="*/ 243901 h 604886"/>
              <a:gd name="connsiteX34" fmla="*/ 320126 w 592255"/>
              <a:gd name="connsiteY34" fmla="*/ 388332 h 604886"/>
              <a:gd name="connsiteX35" fmla="*/ 270176 w 592255"/>
              <a:gd name="connsiteY35" fmla="*/ 552972 h 604886"/>
              <a:gd name="connsiteX36" fmla="*/ 416963 w 592255"/>
              <a:gd name="connsiteY36" fmla="*/ 521361 h 604886"/>
              <a:gd name="connsiteX37" fmla="*/ 465520 w 592255"/>
              <a:gd name="connsiteY37" fmla="*/ 472877 h 604886"/>
              <a:gd name="connsiteX38" fmla="*/ 465520 w 592255"/>
              <a:gd name="connsiteY38" fmla="*/ 604886 h 604886"/>
              <a:gd name="connsiteX39" fmla="*/ 0 w 592255"/>
              <a:gd name="connsiteY39" fmla="*/ 604886 h 604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92255" h="604886">
                <a:moveTo>
                  <a:pt x="342783" y="421981"/>
                </a:moveTo>
                <a:lnTo>
                  <a:pt x="401023" y="480079"/>
                </a:lnTo>
                <a:lnTo>
                  <a:pt x="317332" y="506024"/>
                </a:lnTo>
                <a:close/>
                <a:moveTo>
                  <a:pt x="70561" y="279499"/>
                </a:moveTo>
                <a:cubicBezTo>
                  <a:pt x="61927" y="279499"/>
                  <a:pt x="54778" y="286637"/>
                  <a:pt x="54778" y="295259"/>
                </a:cubicBezTo>
                <a:cubicBezTo>
                  <a:pt x="54778" y="303973"/>
                  <a:pt x="61927" y="311111"/>
                  <a:pt x="70561" y="311111"/>
                </a:cubicBezTo>
                <a:lnTo>
                  <a:pt x="264791" y="311111"/>
                </a:lnTo>
                <a:cubicBezTo>
                  <a:pt x="273519" y="311111"/>
                  <a:pt x="280668" y="303973"/>
                  <a:pt x="280668" y="295259"/>
                </a:cubicBezTo>
                <a:cubicBezTo>
                  <a:pt x="280668" y="286637"/>
                  <a:pt x="273519" y="279499"/>
                  <a:pt x="264791" y="279499"/>
                </a:cubicBezTo>
                <a:close/>
                <a:moveTo>
                  <a:pt x="522524" y="230890"/>
                </a:moveTo>
                <a:lnTo>
                  <a:pt x="592255" y="300981"/>
                </a:lnTo>
                <a:lnTo>
                  <a:pt x="429302" y="464250"/>
                </a:lnTo>
                <a:lnTo>
                  <a:pt x="359107" y="394159"/>
                </a:lnTo>
                <a:close/>
                <a:moveTo>
                  <a:pt x="70561" y="184757"/>
                </a:moveTo>
                <a:cubicBezTo>
                  <a:pt x="62020" y="184757"/>
                  <a:pt x="54778" y="191617"/>
                  <a:pt x="54778" y="200609"/>
                </a:cubicBezTo>
                <a:cubicBezTo>
                  <a:pt x="54778" y="209230"/>
                  <a:pt x="61927" y="216461"/>
                  <a:pt x="70561" y="216461"/>
                </a:cubicBezTo>
                <a:lnTo>
                  <a:pt x="264791" y="216461"/>
                </a:lnTo>
                <a:cubicBezTo>
                  <a:pt x="273519" y="216461"/>
                  <a:pt x="280668" y="209230"/>
                  <a:pt x="280668" y="200609"/>
                </a:cubicBezTo>
                <a:cubicBezTo>
                  <a:pt x="280668" y="191988"/>
                  <a:pt x="273519" y="184757"/>
                  <a:pt x="264791" y="184757"/>
                </a:cubicBezTo>
                <a:close/>
                <a:moveTo>
                  <a:pt x="70561" y="89366"/>
                </a:moveTo>
                <a:cubicBezTo>
                  <a:pt x="62020" y="89366"/>
                  <a:pt x="54778" y="96504"/>
                  <a:pt x="54778" y="105218"/>
                </a:cubicBezTo>
                <a:cubicBezTo>
                  <a:pt x="54778" y="113839"/>
                  <a:pt x="61927" y="120977"/>
                  <a:pt x="70561" y="120977"/>
                </a:cubicBezTo>
                <a:lnTo>
                  <a:pt x="264791" y="120977"/>
                </a:lnTo>
                <a:cubicBezTo>
                  <a:pt x="273519" y="120977"/>
                  <a:pt x="280668" y="113839"/>
                  <a:pt x="280668" y="105218"/>
                </a:cubicBezTo>
                <a:cubicBezTo>
                  <a:pt x="280668" y="96504"/>
                  <a:pt x="273519" y="89366"/>
                  <a:pt x="264791" y="89366"/>
                </a:cubicBezTo>
                <a:close/>
                <a:moveTo>
                  <a:pt x="341325" y="37894"/>
                </a:moveTo>
                <a:lnTo>
                  <a:pt x="426921" y="123419"/>
                </a:lnTo>
                <a:lnTo>
                  <a:pt x="341325" y="123419"/>
                </a:lnTo>
                <a:close/>
                <a:moveTo>
                  <a:pt x="0" y="0"/>
                </a:moveTo>
                <a:lnTo>
                  <a:pt x="309635" y="0"/>
                </a:lnTo>
                <a:lnTo>
                  <a:pt x="309635" y="138776"/>
                </a:lnTo>
                <a:cubicBezTo>
                  <a:pt x="309635" y="147490"/>
                  <a:pt x="316784" y="154628"/>
                  <a:pt x="325511" y="154628"/>
                </a:cubicBezTo>
                <a:lnTo>
                  <a:pt x="464870" y="154628"/>
                </a:lnTo>
                <a:lnTo>
                  <a:pt x="464870" y="243901"/>
                </a:lnTo>
                <a:lnTo>
                  <a:pt x="320126" y="388332"/>
                </a:lnTo>
                <a:lnTo>
                  <a:pt x="270176" y="552972"/>
                </a:lnTo>
                <a:lnTo>
                  <a:pt x="416963" y="521361"/>
                </a:lnTo>
                <a:lnTo>
                  <a:pt x="465520" y="472877"/>
                </a:lnTo>
                <a:lnTo>
                  <a:pt x="465520" y="604886"/>
                </a:lnTo>
                <a:lnTo>
                  <a:pt x="0" y="60488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5" name="direct-customer_82009"/>
          <p:cNvSpPr>
            <a:spLocks noChangeAspect="1"/>
          </p:cNvSpPr>
          <p:nvPr/>
        </p:nvSpPr>
        <p:spPr bwMode="auto">
          <a:xfrm>
            <a:off x="6495932" y="3555712"/>
            <a:ext cx="1246839" cy="1071940"/>
          </a:xfrm>
          <a:custGeom>
            <a:avLst/>
            <a:gdLst>
              <a:gd name="connsiteX0" fmla="*/ 426673 w 606792"/>
              <a:gd name="connsiteY0" fmla="*/ 161271 h 300326"/>
              <a:gd name="connsiteX1" fmla="*/ 435608 w 606792"/>
              <a:gd name="connsiteY1" fmla="*/ 162592 h 300326"/>
              <a:gd name="connsiteX2" fmla="*/ 481271 w 606792"/>
              <a:gd name="connsiteY2" fmla="*/ 210045 h 300326"/>
              <a:gd name="connsiteX3" fmla="*/ 527046 w 606792"/>
              <a:gd name="connsiteY3" fmla="*/ 162592 h 300326"/>
              <a:gd name="connsiteX4" fmla="*/ 535870 w 606792"/>
              <a:gd name="connsiteY4" fmla="*/ 161271 h 300326"/>
              <a:gd name="connsiteX5" fmla="*/ 587269 w 606792"/>
              <a:gd name="connsiteY5" fmla="*/ 214449 h 300326"/>
              <a:gd name="connsiteX6" fmla="*/ 606792 w 606792"/>
              <a:gd name="connsiteY6" fmla="*/ 292950 h 300326"/>
              <a:gd name="connsiteX7" fmla="*/ 599512 w 606792"/>
              <a:gd name="connsiteY7" fmla="*/ 300326 h 300326"/>
              <a:gd name="connsiteX8" fmla="*/ 363141 w 606792"/>
              <a:gd name="connsiteY8" fmla="*/ 300326 h 300326"/>
              <a:gd name="connsiteX9" fmla="*/ 355861 w 606792"/>
              <a:gd name="connsiteY9" fmla="*/ 292950 h 300326"/>
              <a:gd name="connsiteX10" fmla="*/ 375384 w 606792"/>
              <a:gd name="connsiteY10" fmla="*/ 214449 h 300326"/>
              <a:gd name="connsiteX11" fmla="*/ 426673 w 606792"/>
              <a:gd name="connsiteY11" fmla="*/ 161271 h 300326"/>
              <a:gd name="connsiteX12" fmla="*/ 70931 w 606792"/>
              <a:gd name="connsiteY12" fmla="*/ 161271 h 300326"/>
              <a:gd name="connsiteX13" fmla="*/ 79866 w 606792"/>
              <a:gd name="connsiteY13" fmla="*/ 162592 h 300326"/>
              <a:gd name="connsiteX14" fmla="*/ 125536 w 606792"/>
              <a:gd name="connsiteY14" fmla="*/ 210045 h 300326"/>
              <a:gd name="connsiteX15" fmla="*/ 171205 w 606792"/>
              <a:gd name="connsiteY15" fmla="*/ 162592 h 300326"/>
              <a:gd name="connsiteX16" fmla="*/ 180141 w 606792"/>
              <a:gd name="connsiteY16" fmla="*/ 161271 h 300326"/>
              <a:gd name="connsiteX17" fmla="*/ 231436 w 606792"/>
              <a:gd name="connsiteY17" fmla="*/ 214449 h 300326"/>
              <a:gd name="connsiteX18" fmla="*/ 251072 w 606792"/>
              <a:gd name="connsiteY18" fmla="*/ 292950 h 300326"/>
              <a:gd name="connsiteX19" fmla="*/ 243681 w 606792"/>
              <a:gd name="connsiteY19" fmla="*/ 300326 h 300326"/>
              <a:gd name="connsiteX20" fmla="*/ 7391 w 606792"/>
              <a:gd name="connsiteY20" fmla="*/ 300326 h 300326"/>
              <a:gd name="connsiteX21" fmla="*/ 0 w 606792"/>
              <a:gd name="connsiteY21" fmla="*/ 292950 h 300326"/>
              <a:gd name="connsiteX22" fmla="*/ 19636 w 606792"/>
              <a:gd name="connsiteY22" fmla="*/ 214449 h 300326"/>
              <a:gd name="connsiteX23" fmla="*/ 70931 w 606792"/>
              <a:gd name="connsiteY23" fmla="*/ 161271 h 300326"/>
              <a:gd name="connsiteX24" fmla="*/ 271252 w 606792"/>
              <a:gd name="connsiteY24" fmla="*/ 149259 h 300326"/>
              <a:gd name="connsiteX25" fmla="*/ 285816 w 606792"/>
              <a:gd name="connsiteY25" fmla="*/ 149259 h 300326"/>
              <a:gd name="connsiteX26" fmla="*/ 285816 w 606792"/>
              <a:gd name="connsiteY26" fmla="*/ 163797 h 300326"/>
              <a:gd name="connsiteX27" fmla="*/ 267391 w 606792"/>
              <a:gd name="connsiteY27" fmla="*/ 182191 h 300326"/>
              <a:gd name="connsiteX28" fmla="*/ 364260 w 606792"/>
              <a:gd name="connsiteY28" fmla="*/ 182191 h 300326"/>
              <a:gd name="connsiteX29" fmla="*/ 374631 w 606792"/>
              <a:gd name="connsiteY29" fmla="*/ 192433 h 300326"/>
              <a:gd name="connsiteX30" fmla="*/ 364260 w 606792"/>
              <a:gd name="connsiteY30" fmla="*/ 202676 h 300326"/>
              <a:gd name="connsiteX31" fmla="*/ 267391 w 606792"/>
              <a:gd name="connsiteY31" fmla="*/ 202676 h 300326"/>
              <a:gd name="connsiteX32" fmla="*/ 285816 w 606792"/>
              <a:gd name="connsiteY32" fmla="*/ 221069 h 300326"/>
              <a:gd name="connsiteX33" fmla="*/ 285816 w 606792"/>
              <a:gd name="connsiteY33" fmla="*/ 235608 h 300326"/>
              <a:gd name="connsiteX34" fmla="*/ 278534 w 606792"/>
              <a:gd name="connsiteY34" fmla="*/ 238581 h 300326"/>
              <a:gd name="connsiteX35" fmla="*/ 271252 w 606792"/>
              <a:gd name="connsiteY35" fmla="*/ 235608 h 300326"/>
              <a:gd name="connsiteX36" fmla="*/ 235285 w 606792"/>
              <a:gd name="connsiteY36" fmla="*/ 199702 h 300326"/>
              <a:gd name="connsiteX37" fmla="*/ 235285 w 606792"/>
              <a:gd name="connsiteY37" fmla="*/ 185164 h 300326"/>
              <a:gd name="connsiteX38" fmla="*/ 321006 w 606792"/>
              <a:gd name="connsiteY38" fmla="*/ 64792 h 300326"/>
              <a:gd name="connsiteX39" fmla="*/ 335570 w 606792"/>
              <a:gd name="connsiteY39" fmla="*/ 64792 h 300326"/>
              <a:gd name="connsiteX40" fmla="*/ 371537 w 606792"/>
              <a:gd name="connsiteY40" fmla="*/ 100697 h 300326"/>
              <a:gd name="connsiteX41" fmla="*/ 371537 w 606792"/>
              <a:gd name="connsiteY41" fmla="*/ 115235 h 300326"/>
              <a:gd name="connsiteX42" fmla="*/ 335570 w 606792"/>
              <a:gd name="connsiteY42" fmla="*/ 151141 h 300326"/>
              <a:gd name="connsiteX43" fmla="*/ 328288 w 606792"/>
              <a:gd name="connsiteY43" fmla="*/ 154114 h 300326"/>
              <a:gd name="connsiteX44" fmla="*/ 321006 w 606792"/>
              <a:gd name="connsiteY44" fmla="*/ 151141 h 300326"/>
              <a:gd name="connsiteX45" fmla="*/ 321006 w 606792"/>
              <a:gd name="connsiteY45" fmla="*/ 136602 h 300326"/>
              <a:gd name="connsiteX46" fmla="*/ 339431 w 606792"/>
              <a:gd name="connsiteY46" fmla="*/ 118209 h 300326"/>
              <a:gd name="connsiteX47" fmla="*/ 242562 w 606792"/>
              <a:gd name="connsiteY47" fmla="*/ 118209 h 300326"/>
              <a:gd name="connsiteX48" fmla="*/ 232301 w 606792"/>
              <a:gd name="connsiteY48" fmla="*/ 107966 h 300326"/>
              <a:gd name="connsiteX49" fmla="*/ 242562 w 606792"/>
              <a:gd name="connsiteY49" fmla="*/ 97723 h 300326"/>
              <a:gd name="connsiteX50" fmla="*/ 339431 w 606792"/>
              <a:gd name="connsiteY50" fmla="*/ 97723 h 300326"/>
              <a:gd name="connsiteX51" fmla="*/ 321006 w 606792"/>
              <a:gd name="connsiteY51" fmla="*/ 79330 h 300326"/>
              <a:gd name="connsiteX52" fmla="*/ 321006 w 606792"/>
              <a:gd name="connsiteY52" fmla="*/ 64792 h 300326"/>
              <a:gd name="connsiteX53" fmla="*/ 481256 w 606792"/>
              <a:gd name="connsiteY53" fmla="*/ 0 h 300326"/>
              <a:gd name="connsiteX54" fmla="*/ 568828 w 606792"/>
              <a:gd name="connsiteY54" fmla="*/ 87466 h 300326"/>
              <a:gd name="connsiteX55" fmla="*/ 481256 w 606792"/>
              <a:gd name="connsiteY55" fmla="*/ 174932 h 300326"/>
              <a:gd name="connsiteX56" fmla="*/ 393684 w 606792"/>
              <a:gd name="connsiteY56" fmla="*/ 87466 h 300326"/>
              <a:gd name="connsiteX57" fmla="*/ 481256 w 606792"/>
              <a:gd name="connsiteY57" fmla="*/ 0 h 300326"/>
              <a:gd name="connsiteX58" fmla="*/ 125536 w 606792"/>
              <a:gd name="connsiteY58" fmla="*/ 0 h 300326"/>
              <a:gd name="connsiteX59" fmla="*/ 213108 w 606792"/>
              <a:gd name="connsiteY59" fmla="*/ 87466 h 300326"/>
              <a:gd name="connsiteX60" fmla="*/ 125536 w 606792"/>
              <a:gd name="connsiteY60" fmla="*/ 174932 h 300326"/>
              <a:gd name="connsiteX61" fmla="*/ 37964 w 606792"/>
              <a:gd name="connsiteY61" fmla="*/ 87466 h 300326"/>
              <a:gd name="connsiteX62" fmla="*/ 125536 w 606792"/>
              <a:gd name="connsiteY62" fmla="*/ 0 h 300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606792" h="300326">
                <a:moveTo>
                  <a:pt x="426673" y="161271"/>
                </a:moveTo>
                <a:cubicBezTo>
                  <a:pt x="429651" y="159619"/>
                  <a:pt x="433291" y="160170"/>
                  <a:pt x="435608" y="162592"/>
                </a:cubicBezTo>
                <a:lnTo>
                  <a:pt x="481271" y="210045"/>
                </a:lnTo>
                <a:lnTo>
                  <a:pt x="527046" y="162592"/>
                </a:lnTo>
                <a:cubicBezTo>
                  <a:pt x="529362" y="160170"/>
                  <a:pt x="533002" y="159619"/>
                  <a:pt x="535870" y="161271"/>
                </a:cubicBezTo>
                <a:cubicBezTo>
                  <a:pt x="556937" y="173051"/>
                  <a:pt x="574695" y="191438"/>
                  <a:pt x="587269" y="214449"/>
                </a:cubicBezTo>
                <a:cubicBezTo>
                  <a:pt x="600064" y="237900"/>
                  <a:pt x="606792" y="264984"/>
                  <a:pt x="606792" y="292950"/>
                </a:cubicBezTo>
                <a:cubicBezTo>
                  <a:pt x="606792" y="297023"/>
                  <a:pt x="603483" y="300326"/>
                  <a:pt x="599512" y="300326"/>
                </a:cubicBezTo>
                <a:lnTo>
                  <a:pt x="363141" y="300326"/>
                </a:lnTo>
                <a:cubicBezTo>
                  <a:pt x="359170" y="300326"/>
                  <a:pt x="355861" y="297023"/>
                  <a:pt x="355861" y="292950"/>
                </a:cubicBezTo>
                <a:cubicBezTo>
                  <a:pt x="355861" y="264984"/>
                  <a:pt x="362589" y="237900"/>
                  <a:pt x="375384" y="214449"/>
                </a:cubicBezTo>
                <a:cubicBezTo>
                  <a:pt x="387958" y="191438"/>
                  <a:pt x="405716" y="173051"/>
                  <a:pt x="426673" y="161271"/>
                </a:cubicBezTo>
                <a:close/>
                <a:moveTo>
                  <a:pt x="70931" y="161271"/>
                </a:moveTo>
                <a:cubicBezTo>
                  <a:pt x="73799" y="159619"/>
                  <a:pt x="77550" y="160170"/>
                  <a:pt x="79866" y="162592"/>
                </a:cubicBezTo>
                <a:lnTo>
                  <a:pt x="125536" y="210045"/>
                </a:lnTo>
                <a:lnTo>
                  <a:pt x="171205" y="162592"/>
                </a:lnTo>
                <a:cubicBezTo>
                  <a:pt x="173522" y="160170"/>
                  <a:pt x="177162" y="159619"/>
                  <a:pt x="180141" y="161271"/>
                </a:cubicBezTo>
                <a:cubicBezTo>
                  <a:pt x="201100" y="173051"/>
                  <a:pt x="218861" y="191438"/>
                  <a:pt x="231436" y="214449"/>
                </a:cubicBezTo>
                <a:cubicBezTo>
                  <a:pt x="244233" y="237900"/>
                  <a:pt x="251072" y="264984"/>
                  <a:pt x="251072" y="292950"/>
                </a:cubicBezTo>
                <a:cubicBezTo>
                  <a:pt x="251072" y="297023"/>
                  <a:pt x="247763" y="300326"/>
                  <a:pt x="243681" y="300326"/>
                </a:cubicBezTo>
                <a:lnTo>
                  <a:pt x="7391" y="300326"/>
                </a:lnTo>
                <a:cubicBezTo>
                  <a:pt x="3309" y="300326"/>
                  <a:pt x="0" y="297023"/>
                  <a:pt x="0" y="292950"/>
                </a:cubicBezTo>
                <a:cubicBezTo>
                  <a:pt x="0" y="264984"/>
                  <a:pt x="6729" y="237900"/>
                  <a:pt x="19636" y="214449"/>
                </a:cubicBezTo>
                <a:cubicBezTo>
                  <a:pt x="32101" y="191438"/>
                  <a:pt x="49861" y="173051"/>
                  <a:pt x="70931" y="161271"/>
                </a:cubicBezTo>
                <a:close/>
                <a:moveTo>
                  <a:pt x="271252" y="149259"/>
                </a:moveTo>
                <a:cubicBezTo>
                  <a:pt x="275224" y="145294"/>
                  <a:pt x="281844" y="145294"/>
                  <a:pt x="285816" y="149259"/>
                </a:cubicBezTo>
                <a:cubicBezTo>
                  <a:pt x="289788" y="153334"/>
                  <a:pt x="289788" y="159832"/>
                  <a:pt x="285816" y="163797"/>
                </a:cubicBezTo>
                <a:lnTo>
                  <a:pt x="267391" y="182191"/>
                </a:lnTo>
                <a:lnTo>
                  <a:pt x="364260" y="182191"/>
                </a:lnTo>
                <a:cubicBezTo>
                  <a:pt x="369997" y="182191"/>
                  <a:pt x="374631" y="186816"/>
                  <a:pt x="374631" y="192433"/>
                </a:cubicBezTo>
                <a:cubicBezTo>
                  <a:pt x="374631" y="198161"/>
                  <a:pt x="369997" y="202676"/>
                  <a:pt x="364260" y="202676"/>
                </a:cubicBezTo>
                <a:lnTo>
                  <a:pt x="267391" y="202676"/>
                </a:lnTo>
                <a:lnTo>
                  <a:pt x="285816" y="221069"/>
                </a:lnTo>
                <a:cubicBezTo>
                  <a:pt x="289788" y="225144"/>
                  <a:pt x="289788" y="231643"/>
                  <a:pt x="285816" y="235608"/>
                </a:cubicBezTo>
                <a:cubicBezTo>
                  <a:pt x="283830" y="237590"/>
                  <a:pt x="281182" y="238581"/>
                  <a:pt x="278534" y="238581"/>
                </a:cubicBezTo>
                <a:cubicBezTo>
                  <a:pt x="275886" y="238581"/>
                  <a:pt x="273238" y="237590"/>
                  <a:pt x="271252" y="235608"/>
                </a:cubicBezTo>
                <a:lnTo>
                  <a:pt x="235285" y="199702"/>
                </a:lnTo>
                <a:cubicBezTo>
                  <a:pt x="231313" y="195738"/>
                  <a:pt x="231313" y="189239"/>
                  <a:pt x="235285" y="185164"/>
                </a:cubicBezTo>
                <a:close/>
                <a:moveTo>
                  <a:pt x="321006" y="64792"/>
                </a:moveTo>
                <a:cubicBezTo>
                  <a:pt x="325088" y="60827"/>
                  <a:pt x="331598" y="60827"/>
                  <a:pt x="335570" y="64792"/>
                </a:cubicBezTo>
                <a:lnTo>
                  <a:pt x="371537" y="100697"/>
                </a:lnTo>
                <a:cubicBezTo>
                  <a:pt x="375619" y="104772"/>
                  <a:pt x="375619" y="111270"/>
                  <a:pt x="371537" y="115235"/>
                </a:cubicBezTo>
                <a:lnTo>
                  <a:pt x="335570" y="151141"/>
                </a:lnTo>
                <a:cubicBezTo>
                  <a:pt x="333584" y="153123"/>
                  <a:pt x="330936" y="154114"/>
                  <a:pt x="328288" y="154114"/>
                </a:cubicBezTo>
                <a:cubicBezTo>
                  <a:pt x="325640" y="154114"/>
                  <a:pt x="322992" y="153123"/>
                  <a:pt x="321006" y="151141"/>
                </a:cubicBezTo>
                <a:cubicBezTo>
                  <a:pt x="317034" y="147176"/>
                  <a:pt x="317034" y="140677"/>
                  <a:pt x="321006" y="136602"/>
                </a:cubicBezTo>
                <a:lnTo>
                  <a:pt x="339431" y="118209"/>
                </a:lnTo>
                <a:lnTo>
                  <a:pt x="242562" y="118209"/>
                </a:lnTo>
                <a:cubicBezTo>
                  <a:pt x="236825" y="118209"/>
                  <a:pt x="232301" y="113693"/>
                  <a:pt x="232301" y="107966"/>
                </a:cubicBezTo>
                <a:cubicBezTo>
                  <a:pt x="232301" y="102349"/>
                  <a:pt x="236825" y="97723"/>
                  <a:pt x="242562" y="97723"/>
                </a:cubicBezTo>
                <a:lnTo>
                  <a:pt x="339431" y="97723"/>
                </a:lnTo>
                <a:lnTo>
                  <a:pt x="321006" y="79330"/>
                </a:lnTo>
                <a:cubicBezTo>
                  <a:pt x="317034" y="75365"/>
                  <a:pt x="317034" y="68867"/>
                  <a:pt x="321006" y="64792"/>
                </a:cubicBezTo>
                <a:close/>
                <a:moveTo>
                  <a:pt x="481256" y="0"/>
                </a:moveTo>
                <a:cubicBezTo>
                  <a:pt x="529621" y="0"/>
                  <a:pt x="568828" y="39160"/>
                  <a:pt x="568828" y="87466"/>
                </a:cubicBezTo>
                <a:cubicBezTo>
                  <a:pt x="568828" y="135772"/>
                  <a:pt x="529621" y="174932"/>
                  <a:pt x="481256" y="174932"/>
                </a:cubicBezTo>
                <a:cubicBezTo>
                  <a:pt x="432891" y="174932"/>
                  <a:pt x="393684" y="135772"/>
                  <a:pt x="393684" y="87466"/>
                </a:cubicBezTo>
                <a:cubicBezTo>
                  <a:pt x="393684" y="39160"/>
                  <a:pt x="432891" y="0"/>
                  <a:pt x="481256" y="0"/>
                </a:cubicBezTo>
                <a:close/>
                <a:moveTo>
                  <a:pt x="125536" y="0"/>
                </a:moveTo>
                <a:cubicBezTo>
                  <a:pt x="173901" y="0"/>
                  <a:pt x="213108" y="39160"/>
                  <a:pt x="213108" y="87466"/>
                </a:cubicBezTo>
                <a:cubicBezTo>
                  <a:pt x="213108" y="135772"/>
                  <a:pt x="173901" y="174932"/>
                  <a:pt x="125536" y="174932"/>
                </a:cubicBezTo>
                <a:cubicBezTo>
                  <a:pt x="77171" y="174932"/>
                  <a:pt x="37964" y="135772"/>
                  <a:pt x="37964" y="87466"/>
                </a:cubicBezTo>
                <a:cubicBezTo>
                  <a:pt x="37964" y="39160"/>
                  <a:pt x="77171" y="0"/>
                  <a:pt x="125536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12" name="Равнобедренный треугольник 11"/>
          <p:cNvSpPr/>
          <p:nvPr/>
        </p:nvSpPr>
        <p:spPr>
          <a:xfrm>
            <a:off x="-1952119" y="527339"/>
            <a:ext cx="9174330" cy="6330661"/>
          </a:xfrm>
          <a:prstGeom prst="triangle">
            <a:avLst>
              <a:gd name="adj" fmla="val 35098"/>
            </a:avLst>
          </a:prstGeom>
          <a:solidFill>
            <a:srgbClr val="7B4F55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latin typeface="Montserrat" panose="00000800000000000000" pitchFamily="50" charset="-52"/>
              </a:rPr>
              <a:t>Что такое военная лексика</a:t>
            </a:r>
            <a:endParaRPr lang="ru-RU" sz="4000" dirty="0">
              <a:latin typeface="Montserrat" panose="00000800000000000000" pitchFamily="50" charset="-52"/>
            </a:endParaRPr>
          </a:p>
        </p:txBody>
      </p:sp>
      <p:sp>
        <p:nvSpPr>
          <p:cNvPr id="13" name="Равнобедренный треугольник 12"/>
          <p:cNvSpPr/>
          <p:nvPr/>
        </p:nvSpPr>
        <p:spPr>
          <a:xfrm rot="5208061">
            <a:off x="-74803" y="-479803"/>
            <a:ext cx="3522670" cy="3568451"/>
          </a:xfrm>
          <a:prstGeom prst="triangle">
            <a:avLst/>
          </a:prstGeom>
          <a:solidFill>
            <a:srgbClr val="CAB394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758395" y="3007610"/>
            <a:ext cx="6096000" cy="37689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450215" algn="just">
              <a:lnSpc>
                <a:spcPct val="150000"/>
              </a:lnSpc>
            </a:pPr>
            <a:endParaRPr lang="ru-RU" sz="1400" dirty="0">
              <a:solidFill>
                <a:prstClr val="black"/>
              </a:solidFill>
              <a:latin typeface="Montserrat" panose="00000800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327931" y="4955265"/>
            <a:ext cx="26603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  <a:latin typeface="Montserrat Medium" panose="000006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Неформальная языковая среда </a:t>
            </a:r>
            <a:r>
              <a:rPr lang="ru-RU" dirty="0">
                <a:solidFill>
                  <a:prstClr val="black"/>
                </a:solidFill>
                <a:latin typeface="Montserrat Medium" panose="000006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общества (жаргон</a:t>
            </a:r>
            <a:r>
              <a:rPr lang="ru-RU" dirty="0" smtClean="0">
                <a:solidFill>
                  <a:prstClr val="black"/>
                </a:solidFill>
                <a:latin typeface="Montserrat Medium" panose="000006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000" dirty="0">
              <a:latin typeface="Montserrat Medium" panose="00000600000000000000" pitchFamily="50" charset="-52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510171" y="4856925"/>
            <a:ext cx="30738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Montserrat Medium" panose="000006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solidFill>
                  <a:prstClr val="black"/>
                </a:solidFill>
                <a:latin typeface="Montserrat Medium" panose="000006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фициальное общественное сознание </a:t>
            </a:r>
            <a:r>
              <a:rPr lang="ru-RU" dirty="0">
                <a:solidFill>
                  <a:prstClr val="black"/>
                </a:solidFill>
                <a:latin typeface="Montserrat Medium" panose="000006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(терминология)</a:t>
            </a:r>
            <a:endParaRPr lang="ru-RU" sz="2000" dirty="0">
              <a:latin typeface="Montserrat Medium" panose="000006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0875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9844" y="301522"/>
            <a:ext cx="6096000" cy="52251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2800" dirty="0" smtClean="0">
                <a:solidFill>
                  <a:prstClr val="black"/>
                </a:solidFill>
                <a:latin typeface="Montserrat" panose="000008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Развитие военной лексики</a:t>
            </a:r>
            <a:endParaRPr lang="ru-RU" sz="2800" dirty="0">
              <a:solidFill>
                <a:prstClr val="black"/>
              </a:solidFill>
              <a:latin typeface="Montserrat" panose="00000800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1606312" y="1125029"/>
            <a:ext cx="7234518" cy="1146875"/>
          </a:xfrm>
          <a:prstGeom prst="rightArrow">
            <a:avLst/>
          </a:prstGeom>
          <a:solidFill>
            <a:srgbClr val="9B65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28812" y="2261034"/>
            <a:ext cx="91422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prstClr val="black"/>
                </a:solidFill>
                <a:latin typeface="Montserrat Medium" panose="000006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ружье, оборонительный рубеж, позиционная оборона</a:t>
            </a:r>
            <a:endParaRPr lang="ru-RU" sz="3600" dirty="0">
              <a:latin typeface="Montserrat Medium" panose="00000600000000000000" pitchFamily="50" charset="-52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24385" y="4883572"/>
            <a:ext cx="68804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prstClr val="black"/>
                </a:solidFill>
                <a:latin typeface="Montserrat Medium" panose="000006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ядерное оружие, стратегические войска</a:t>
            </a:r>
            <a:endParaRPr lang="ru-RU" sz="3600" dirty="0">
              <a:latin typeface="Montserrat Medium" panose="00000600000000000000" pitchFamily="50" charset="-52"/>
            </a:endParaRPr>
          </a:p>
        </p:txBody>
      </p:sp>
      <p:sp>
        <p:nvSpPr>
          <p:cNvPr id="9" name="Стрелка вправо 8"/>
          <p:cNvSpPr/>
          <p:nvPr/>
        </p:nvSpPr>
        <p:spPr>
          <a:xfrm rot="10800000">
            <a:off x="3644219" y="5108925"/>
            <a:ext cx="7920089" cy="1146875"/>
          </a:xfrm>
          <a:prstGeom prst="rightArrow">
            <a:avLst/>
          </a:prstGeom>
          <a:solidFill>
            <a:srgbClr val="6A5D6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://pics2.pokazuha.ru/p217/p/8/8922505x8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1058" y="1066084"/>
            <a:ext cx="2401944" cy="360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politeka.net/images/2016/03/23/bycrFU9OZ871QIpe1fni6dSJUC8XToGW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83" r="6675"/>
          <a:stretch/>
        </p:blipFill>
        <p:spPr bwMode="auto">
          <a:xfrm>
            <a:off x="336239" y="3281082"/>
            <a:ext cx="3079378" cy="320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41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b559bd64-6aed-400b-bdde-ad13ad397554" descr="nykAAB+LCAAAAAAABADdWdFu2jAU/Zese+sm4thAeAujbHvoWpWq6jT1IQUXPIWkSkxVOvXf54RAr9PYirNkpbwR2zcc33OPjy/8sY7YzBpYtnVsHfH1PRWfJ0s/5iPmz2N/eRrNaCDmzuPonsac0cQa/PqTByEQdOUHK5qvWovxUxay5WqZDVuDzueOGPIfwZDdyQZHdMqWfjBic8bFu8XI9+ScxlMa8nwhj1f02MofXJQGfY2j1X2G+vl4C8aBO+AxC+cATR5tdT5a5dEYRA+jKKB++Dp8g6QsnIDwL1EQxa+Dt0u7YOnZ3R2b0ssFXdIsSkxdspB74Wyy8GfbvA1jNl/wkCZJPnB2+5tOOQgbEBGYvTJbvkoW4uUfxmM0Qq6X4iwF3fv/9PUxpA8BMH1j+mC0a04fDLc71fmz7TYI7JYTOPS80YkHCZRgv4EAu33IoAPRmCtQCq8hQSneQIN2KyLslXOIPdIfSRxKsN9ChRKHGKIxl6EUXkOHMB4Z6BC1osN+OYceHtrjIeRQgv0GOux1IIcEojHXoRReQ4dSvIEOUSs6dMs5PBm7pDeCHArYN2IJC2ciR9LFBoryPEoYZ1GYr3u5DK2zjcT0Lj+WrXNf3Jgop3GSzRTiweyx9S2K2VMUcj/wAjYPl4LlDVuUTxdpotLL1lSeHUacR0srLYy8qCbsiV7QhMYPVMC+84NkWyAiZff0h/i+bUVmA6lkLmjgc/YgrZDGsvtC8b632+UNYBoeFlcsYbcsYHytzRNW5yn78kTK0g5jimKzj0v6yG3rRgkRyxDhgZSGvoArKOMFogP2X5HiZqDL2XXgWbgl6F9rsfgeCbIQYEL59VZX2dNP6ek6P5CGa6li0jVkF6FeU/Kel9q0Bp9K31JY4ZYU+CSKb7X1DRVQNf32waWfNJB+ojpfNsVdnn7AT9Xso6KJaFNO1CnfOBDM88YbrDEL0sbWm6b73Ow6d4ytwewGUwagFUkTJULf1SLYuFr2RN65Y2o9vXdhPaiK9SB1ffTkLGFz63GbOL+RhkhXhkjMraevsB4Nxc1AL2S3W/fs0wA9cOtR1TdUQNX09w4u/a1bjyr9gJ+q2e8bWY/d2UPvQdB7dLpP0cO9u6bmY7+Pxsep4j6OukRs+XqCO+b2YzfS+jg6MuXeB9vmBmSrmh8dzw2hL6QY1T0EdVAP3IRUZQ6FUJkA5/AIaN2GVAQAhirnH5v50D72QA70Ia345SYIE2Mfeh9dEK7iQ1hTI/JdBXdr+FAjfRDWkSk3QrhXw4dUnZCO54bQF1Lcr30M7u1tvHUfUpU5FEJlAtzDI6B1H1IRABiqmn/y6j85/a+f+9gPYehDOvEjuR8itqkPoffRD5EqPkQ0v9bKdxWCzH0INdIPER2Zcj9EHHMfQso/gxrph7ToCynGdY9BHdQD9yFVmUMhVCaAHB4BrfuQigDAUOX8d818aB/7IQJ9SCv+rB+6ef4L6fgjd58pAAA=">
            <a:extLst>
              <a:ext uri="{FF2B5EF4-FFF2-40B4-BE49-F238E27FC236}">
                <a16:creationId xmlns:a16="http://schemas.microsoft.com/office/drawing/2014/main" id="{D5A78BEE-9EF0-4391-8E10-948CC88E7F5A}"/>
              </a:ext>
            </a:extLst>
          </p:cNvPr>
          <p:cNvGrpSpPr>
            <a:grpSpLocks noChangeAspect="1"/>
          </p:cNvGrpSpPr>
          <p:nvPr/>
        </p:nvGrpSpPr>
        <p:grpSpPr>
          <a:xfrm>
            <a:off x="2654287" y="1116105"/>
            <a:ext cx="10892119" cy="5741895"/>
            <a:chOff x="0" y="1013530"/>
            <a:chExt cx="12357100" cy="5018970"/>
          </a:xfrm>
        </p:grpSpPr>
        <p:sp>
          <p:nvSpPr>
            <p:cNvPr id="3" name="AreaShape">
              <a:extLst>
                <a:ext uri="{FF2B5EF4-FFF2-40B4-BE49-F238E27FC236}">
                  <a16:creationId xmlns:a16="http://schemas.microsoft.com/office/drawing/2014/main" id="{1F7F1789-517B-4E2F-851E-8F92C6ADE6E7}"/>
                </a:ext>
              </a:extLst>
            </p:cNvPr>
            <p:cNvSpPr/>
            <p:nvPr/>
          </p:nvSpPr>
          <p:spPr>
            <a:xfrm>
              <a:off x="0" y="1013530"/>
              <a:ext cx="12357100" cy="50189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RelativeShape1">
              <a:extLst>
                <a:ext uri="{FF2B5EF4-FFF2-40B4-BE49-F238E27FC236}">
                  <a16:creationId xmlns:a16="http://schemas.microsoft.com/office/drawing/2014/main" id="{95543B46-88E3-4E65-81BC-7367D5F84EA2}"/>
                </a:ext>
              </a:extLst>
            </p:cNvPr>
            <p:cNvSpPr/>
            <p:nvPr/>
          </p:nvSpPr>
          <p:spPr>
            <a:xfrm>
              <a:off x="4458426" y="2374829"/>
              <a:ext cx="76200" cy="32210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ValueShape1">
              <a:extLst>
                <a:ext uri="{FF2B5EF4-FFF2-40B4-BE49-F238E27FC236}">
                  <a16:creationId xmlns:a16="http://schemas.microsoft.com/office/drawing/2014/main" id="{1ABF0835-E31F-4A8C-B30E-553AE37F3E19}"/>
                </a:ext>
              </a:extLst>
            </p:cNvPr>
            <p:cNvSpPr/>
            <p:nvPr/>
          </p:nvSpPr>
          <p:spPr>
            <a:xfrm>
              <a:off x="4440784" y="3096094"/>
              <a:ext cx="93842" cy="2499807"/>
            </a:xfrm>
            <a:prstGeom prst="rect">
              <a:avLst/>
            </a:prstGeom>
            <a:solidFill>
              <a:srgbClr val="6A5D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RelativeShape2">
              <a:extLst>
                <a:ext uri="{FF2B5EF4-FFF2-40B4-BE49-F238E27FC236}">
                  <a16:creationId xmlns:a16="http://schemas.microsoft.com/office/drawing/2014/main" id="{E16CF2C9-5E19-43A2-AB34-F5558B77D7A7}"/>
                </a:ext>
              </a:extLst>
            </p:cNvPr>
            <p:cNvSpPr/>
            <p:nvPr/>
          </p:nvSpPr>
          <p:spPr>
            <a:xfrm>
              <a:off x="5538595" y="2365323"/>
              <a:ext cx="76200" cy="32210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ValueShape2">
              <a:extLst>
                <a:ext uri="{FF2B5EF4-FFF2-40B4-BE49-F238E27FC236}">
                  <a16:creationId xmlns:a16="http://schemas.microsoft.com/office/drawing/2014/main" id="{DD940A23-1393-41C2-8616-71FB9DEEE845}"/>
                </a:ext>
              </a:extLst>
            </p:cNvPr>
            <p:cNvSpPr/>
            <p:nvPr/>
          </p:nvSpPr>
          <p:spPr>
            <a:xfrm>
              <a:off x="5538595" y="3106170"/>
              <a:ext cx="76200" cy="2480225"/>
            </a:xfrm>
            <a:prstGeom prst="rect">
              <a:avLst/>
            </a:prstGeom>
            <a:solidFill>
              <a:srgbClr val="9B65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RelativeShape3">
              <a:extLst>
                <a:ext uri="{FF2B5EF4-FFF2-40B4-BE49-F238E27FC236}">
                  <a16:creationId xmlns:a16="http://schemas.microsoft.com/office/drawing/2014/main" id="{46132857-6CEC-401C-AA5F-7A4E177700FE}"/>
                </a:ext>
              </a:extLst>
            </p:cNvPr>
            <p:cNvSpPr/>
            <p:nvPr/>
          </p:nvSpPr>
          <p:spPr>
            <a:xfrm>
              <a:off x="6599031" y="2374829"/>
              <a:ext cx="76200" cy="32210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ValueShape3">
              <a:extLst>
                <a:ext uri="{FF2B5EF4-FFF2-40B4-BE49-F238E27FC236}">
                  <a16:creationId xmlns:a16="http://schemas.microsoft.com/office/drawing/2014/main" id="{D0BE5ECE-B177-45AF-945C-9B5142F55049}"/>
                </a:ext>
              </a:extLst>
            </p:cNvPr>
            <p:cNvSpPr/>
            <p:nvPr/>
          </p:nvSpPr>
          <p:spPr>
            <a:xfrm>
              <a:off x="6579518" y="3003915"/>
              <a:ext cx="95712" cy="259198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RelativeShape4">
              <a:extLst>
                <a:ext uri="{FF2B5EF4-FFF2-40B4-BE49-F238E27FC236}">
                  <a16:creationId xmlns:a16="http://schemas.microsoft.com/office/drawing/2014/main" id="{FA3478D5-8163-43FB-82C4-AF405E8C9DEE}"/>
                </a:ext>
              </a:extLst>
            </p:cNvPr>
            <p:cNvSpPr/>
            <p:nvPr/>
          </p:nvSpPr>
          <p:spPr>
            <a:xfrm>
              <a:off x="7666761" y="2374828"/>
              <a:ext cx="76200" cy="32210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ValueShape4">
              <a:extLst>
                <a:ext uri="{FF2B5EF4-FFF2-40B4-BE49-F238E27FC236}">
                  <a16:creationId xmlns:a16="http://schemas.microsoft.com/office/drawing/2014/main" id="{7B17B294-6FF2-41B7-B02B-49D8FBF5042F}"/>
                </a:ext>
              </a:extLst>
            </p:cNvPr>
            <p:cNvSpPr/>
            <p:nvPr/>
          </p:nvSpPr>
          <p:spPr>
            <a:xfrm>
              <a:off x="7666761" y="2761357"/>
              <a:ext cx="76200" cy="2834543"/>
            </a:xfrm>
            <a:prstGeom prst="rect">
              <a:avLst/>
            </a:prstGeom>
            <a:solidFill>
              <a:srgbClr val="CAB394"/>
            </a:solidFill>
            <a:ln>
              <a:solidFill>
                <a:srgbClr val="CAB39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RelativeShape5">
              <a:extLst>
                <a:ext uri="{FF2B5EF4-FFF2-40B4-BE49-F238E27FC236}">
                  <a16:creationId xmlns:a16="http://schemas.microsoft.com/office/drawing/2014/main" id="{6A43557E-0E72-4569-A018-F9BAD5FBCA29}"/>
                </a:ext>
              </a:extLst>
            </p:cNvPr>
            <p:cNvSpPr/>
            <p:nvPr/>
          </p:nvSpPr>
          <p:spPr>
            <a:xfrm>
              <a:off x="8759317" y="2369549"/>
              <a:ext cx="76200" cy="32210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ValueShape5">
              <a:extLst>
                <a:ext uri="{FF2B5EF4-FFF2-40B4-BE49-F238E27FC236}">
                  <a16:creationId xmlns:a16="http://schemas.microsoft.com/office/drawing/2014/main" id="{E43E7C5C-B5EC-4541-8F0A-DD323E827867}"/>
                </a:ext>
              </a:extLst>
            </p:cNvPr>
            <p:cNvSpPr/>
            <p:nvPr/>
          </p:nvSpPr>
          <p:spPr>
            <a:xfrm>
              <a:off x="8759317" y="3534906"/>
              <a:ext cx="76200" cy="2055714"/>
            </a:xfrm>
            <a:prstGeom prst="rect">
              <a:avLst/>
            </a:prstGeom>
            <a:solidFill>
              <a:srgbClr val="7B4F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SorbShape1">
              <a:extLst>
                <a:ext uri="{FF2B5EF4-FFF2-40B4-BE49-F238E27FC236}">
                  <a16:creationId xmlns:a16="http://schemas.microsoft.com/office/drawing/2014/main" id="{F4AEB131-1CA9-4904-AE6B-F52011C10C6D}"/>
                </a:ext>
              </a:extLst>
            </p:cNvPr>
            <p:cNvSpPr/>
            <p:nvPr/>
          </p:nvSpPr>
          <p:spPr bwMode="auto">
            <a:xfrm>
              <a:off x="3891342" y="2991850"/>
              <a:ext cx="1190341" cy="1240937"/>
            </a:xfrm>
            <a:custGeom>
              <a:avLst/>
              <a:gdLst>
                <a:gd name="T0" fmla="*/ 1501 w 1824"/>
                <a:gd name="T1" fmla="*/ 327 h 2085"/>
                <a:gd name="T2" fmla="*/ 1497 w 1824"/>
                <a:gd name="T3" fmla="*/ 1501 h 2085"/>
                <a:gd name="T4" fmla="*/ 908 w 1824"/>
                <a:gd name="T5" fmla="*/ 2085 h 2085"/>
                <a:gd name="T6" fmla="*/ 323 w 1824"/>
                <a:gd name="T7" fmla="*/ 1496 h 2085"/>
                <a:gd name="T8" fmla="*/ 327 w 1824"/>
                <a:gd name="T9" fmla="*/ 322 h 2085"/>
                <a:gd name="T10" fmla="*/ 1501 w 1824"/>
                <a:gd name="T11" fmla="*/ 327 h 2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24" h="2085">
                  <a:moveTo>
                    <a:pt x="1501" y="327"/>
                  </a:moveTo>
                  <a:cubicBezTo>
                    <a:pt x="1824" y="652"/>
                    <a:pt x="1822" y="1178"/>
                    <a:pt x="1497" y="1501"/>
                  </a:cubicBezTo>
                  <a:cubicBezTo>
                    <a:pt x="1300" y="1696"/>
                    <a:pt x="1104" y="1891"/>
                    <a:pt x="908" y="2085"/>
                  </a:cubicBezTo>
                  <a:cubicBezTo>
                    <a:pt x="713" y="1889"/>
                    <a:pt x="518" y="1693"/>
                    <a:pt x="323" y="1496"/>
                  </a:cubicBezTo>
                  <a:cubicBezTo>
                    <a:pt x="0" y="1171"/>
                    <a:pt x="2" y="645"/>
                    <a:pt x="327" y="322"/>
                  </a:cubicBezTo>
                  <a:cubicBezTo>
                    <a:pt x="653" y="0"/>
                    <a:pt x="1178" y="2"/>
                    <a:pt x="1501" y="327"/>
                  </a:cubicBezTo>
                </a:path>
              </a:pathLst>
            </a:custGeom>
            <a:solidFill>
              <a:srgbClr val="6A5D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SorbShape2">
              <a:extLst>
                <a:ext uri="{FF2B5EF4-FFF2-40B4-BE49-F238E27FC236}">
                  <a16:creationId xmlns:a16="http://schemas.microsoft.com/office/drawing/2014/main" id="{19C32F1A-EA14-460E-AEA1-7D66ACD6672A}"/>
                </a:ext>
              </a:extLst>
            </p:cNvPr>
            <p:cNvSpPr/>
            <p:nvPr/>
          </p:nvSpPr>
          <p:spPr bwMode="auto">
            <a:xfrm>
              <a:off x="5032238" y="2596402"/>
              <a:ext cx="1136473" cy="1240937"/>
            </a:xfrm>
            <a:custGeom>
              <a:avLst/>
              <a:gdLst>
                <a:gd name="T0" fmla="*/ 1501 w 1824"/>
                <a:gd name="T1" fmla="*/ 327 h 2085"/>
                <a:gd name="T2" fmla="*/ 1497 w 1824"/>
                <a:gd name="T3" fmla="*/ 1501 h 2085"/>
                <a:gd name="T4" fmla="*/ 908 w 1824"/>
                <a:gd name="T5" fmla="*/ 2085 h 2085"/>
                <a:gd name="T6" fmla="*/ 323 w 1824"/>
                <a:gd name="T7" fmla="*/ 1496 h 2085"/>
                <a:gd name="T8" fmla="*/ 327 w 1824"/>
                <a:gd name="T9" fmla="*/ 322 h 2085"/>
                <a:gd name="T10" fmla="*/ 1501 w 1824"/>
                <a:gd name="T11" fmla="*/ 327 h 2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24" h="2085">
                  <a:moveTo>
                    <a:pt x="1501" y="327"/>
                  </a:moveTo>
                  <a:cubicBezTo>
                    <a:pt x="1824" y="652"/>
                    <a:pt x="1822" y="1178"/>
                    <a:pt x="1497" y="1501"/>
                  </a:cubicBezTo>
                  <a:cubicBezTo>
                    <a:pt x="1300" y="1696"/>
                    <a:pt x="1104" y="1891"/>
                    <a:pt x="908" y="2085"/>
                  </a:cubicBezTo>
                  <a:cubicBezTo>
                    <a:pt x="713" y="1889"/>
                    <a:pt x="518" y="1693"/>
                    <a:pt x="323" y="1496"/>
                  </a:cubicBezTo>
                  <a:cubicBezTo>
                    <a:pt x="0" y="1171"/>
                    <a:pt x="2" y="645"/>
                    <a:pt x="327" y="322"/>
                  </a:cubicBezTo>
                  <a:cubicBezTo>
                    <a:pt x="653" y="0"/>
                    <a:pt x="1178" y="2"/>
                    <a:pt x="1501" y="327"/>
                  </a:cubicBezTo>
                </a:path>
              </a:pathLst>
            </a:custGeom>
            <a:solidFill>
              <a:srgbClr val="9B656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SorbShape3">
              <a:extLst>
                <a:ext uri="{FF2B5EF4-FFF2-40B4-BE49-F238E27FC236}">
                  <a16:creationId xmlns:a16="http://schemas.microsoft.com/office/drawing/2014/main" id="{77AB48E6-D498-401D-AEAC-0B6A28438BC4}"/>
                </a:ext>
              </a:extLst>
            </p:cNvPr>
            <p:cNvSpPr/>
            <p:nvPr/>
          </p:nvSpPr>
          <p:spPr bwMode="auto">
            <a:xfrm>
              <a:off x="6035060" y="1960386"/>
              <a:ext cx="1203764" cy="1116970"/>
            </a:xfrm>
            <a:custGeom>
              <a:avLst/>
              <a:gdLst>
                <a:gd name="T0" fmla="*/ 1501 w 1824"/>
                <a:gd name="T1" fmla="*/ 327 h 2085"/>
                <a:gd name="T2" fmla="*/ 1497 w 1824"/>
                <a:gd name="T3" fmla="*/ 1501 h 2085"/>
                <a:gd name="T4" fmla="*/ 908 w 1824"/>
                <a:gd name="T5" fmla="*/ 2085 h 2085"/>
                <a:gd name="T6" fmla="*/ 323 w 1824"/>
                <a:gd name="T7" fmla="*/ 1496 h 2085"/>
                <a:gd name="T8" fmla="*/ 327 w 1824"/>
                <a:gd name="T9" fmla="*/ 322 h 2085"/>
                <a:gd name="T10" fmla="*/ 1501 w 1824"/>
                <a:gd name="T11" fmla="*/ 327 h 2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24" h="2085">
                  <a:moveTo>
                    <a:pt x="1501" y="327"/>
                  </a:moveTo>
                  <a:cubicBezTo>
                    <a:pt x="1824" y="652"/>
                    <a:pt x="1822" y="1178"/>
                    <a:pt x="1497" y="1501"/>
                  </a:cubicBezTo>
                  <a:cubicBezTo>
                    <a:pt x="1300" y="1696"/>
                    <a:pt x="1104" y="1891"/>
                    <a:pt x="908" y="2085"/>
                  </a:cubicBezTo>
                  <a:cubicBezTo>
                    <a:pt x="713" y="1889"/>
                    <a:pt x="518" y="1693"/>
                    <a:pt x="323" y="1496"/>
                  </a:cubicBezTo>
                  <a:cubicBezTo>
                    <a:pt x="0" y="1171"/>
                    <a:pt x="2" y="645"/>
                    <a:pt x="327" y="322"/>
                  </a:cubicBezTo>
                  <a:cubicBezTo>
                    <a:pt x="653" y="0"/>
                    <a:pt x="1178" y="2"/>
                    <a:pt x="1501" y="327"/>
                  </a:cubicBezTo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SorbShape4">
              <a:extLst>
                <a:ext uri="{FF2B5EF4-FFF2-40B4-BE49-F238E27FC236}">
                  <a16:creationId xmlns:a16="http://schemas.microsoft.com/office/drawing/2014/main" id="{D23E74C7-83F6-4705-890E-136A8F7E10BD}"/>
                </a:ext>
              </a:extLst>
            </p:cNvPr>
            <p:cNvSpPr/>
            <p:nvPr/>
          </p:nvSpPr>
          <p:spPr bwMode="auto">
            <a:xfrm>
              <a:off x="7125534" y="1644513"/>
              <a:ext cx="1239428" cy="1240937"/>
            </a:xfrm>
            <a:custGeom>
              <a:avLst/>
              <a:gdLst>
                <a:gd name="T0" fmla="*/ 1501 w 1824"/>
                <a:gd name="T1" fmla="*/ 327 h 2085"/>
                <a:gd name="T2" fmla="*/ 1497 w 1824"/>
                <a:gd name="T3" fmla="*/ 1501 h 2085"/>
                <a:gd name="T4" fmla="*/ 908 w 1824"/>
                <a:gd name="T5" fmla="*/ 2085 h 2085"/>
                <a:gd name="T6" fmla="*/ 323 w 1824"/>
                <a:gd name="T7" fmla="*/ 1496 h 2085"/>
                <a:gd name="T8" fmla="*/ 327 w 1824"/>
                <a:gd name="T9" fmla="*/ 322 h 2085"/>
                <a:gd name="T10" fmla="*/ 1501 w 1824"/>
                <a:gd name="T11" fmla="*/ 327 h 2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24" h="2085">
                  <a:moveTo>
                    <a:pt x="1501" y="327"/>
                  </a:moveTo>
                  <a:cubicBezTo>
                    <a:pt x="1824" y="652"/>
                    <a:pt x="1822" y="1178"/>
                    <a:pt x="1497" y="1501"/>
                  </a:cubicBezTo>
                  <a:cubicBezTo>
                    <a:pt x="1300" y="1696"/>
                    <a:pt x="1104" y="1891"/>
                    <a:pt x="908" y="2085"/>
                  </a:cubicBezTo>
                  <a:cubicBezTo>
                    <a:pt x="713" y="1889"/>
                    <a:pt x="518" y="1693"/>
                    <a:pt x="323" y="1496"/>
                  </a:cubicBezTo>
                  <a:cubicBezTo>
                    <a:pt x="0" y="1171"/>
                    <a:pt x="2" y="645"/>
                    <a:pt x="327" y="322"/>
                  </a:cubicBezTo>
                  <a:cubicBezTo>
                    <a:pt x="653" y="0"/>
                    <a:pt x="1178" y="2"/>
                    <a:pt x="1501" y="327"/>
                  </a:cubicBezTo>
                </a:path>
              </a:pathLst>
            </a:custGeom>
            <a:solidFill>
              <a:srgbClr val="CAB39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SorbShape5">
              <a:extLst>
                <a:ext uri="{FF2B5EF4-FFF2-40B4-BE49-F238E27FC236}">
                  <a16:creationId xmlns:a16="http://schemas.microsoft.com/office/drawing/2014/main" id="{BF4C1170-5462-46BF-B3E3-189D4A8A4D05}"/>
                </a:ext>
              </a:extLst>
            </p:cNvPr>
            <p:cNvSpPr/>
            <p:nvPr/>
          </p:nvSpPr>
          <p:spPr bwMode="auto">
            <a:xfrm>
              <a:off x="8181726" y="3416051"/>
              <a:ext cx="1231382" cy="1297408"/>
            </a:xfrm>
            <a:custGeom>
              <a:avLst/>
              <a:gdLst>
                <a:gd name="T0" fmla="*/ 1501 w 1824"/>
                <a:gd name="T1" fmla="*/ 327 h 2085"/>
                <a:gd name="T2" fmla="*/ 1497 w 1824"/>
                <a:gd name="T3" fmla="*/ 1501 h 2085"/>
                <a:gd name="T4" fmla="*/ 908 w 1824"/>
                <a:gd name="T5" fmla="*/ 2085 h 2085"/>
                <a:gd name="T6" fmla="*/ 323 w 1824"/>
                <a:gd name="T7" fmla="*/ 1496 h 2085"/>
                <a:gd name="T8" fmla="*/ 327 w 1824"/>
                <a:gd name="T9" fmla="*/ 322 h 2085"/>
                <a:gd name="T10" fmla="*/ 1501 w 1824"/>
                <a:gd name="T11" fmla="*/ 327 h 2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24" h="2085">
                  <a:moveTo>
                    <a:pt x="1501" y="327"/>
                  </a:moveTo>
                  <a:cubicBezTo>
                    <a:pt x="1824" y="652"/>
                    <a:pt x="1822" y="1178"/>
                    <a:pt x="1497" y="1501"/>
                  </a:cubicBezTo>
                  <a:cubicBezTo>
                    <a:pt x="1300" y="1696"/>
                    <a:pt x="1104" y="1891"/>
                    <a:pt x="908" y="2085"/>
                  </a:cubicBezTo>
                  <a:cubicBezTo>
                    <a:pt x="713" y="1889"/>
                    <a:pt x="518" y="1693"/>
                    <a:pt x="323" y="1496"/>
                  </a:cubicBezTo>
                  <a:cubicBezTo>
                    <a:pt x="0" y="1171"/>
                    <a:pt x="2" y="645"/>
                    <a:pt x="327" y="322"/>
                  </a:cubicBezTo>
                  <a:cubicBezTo>
                    <a:pt x="653" y="0"/>
                    <a:pt x="1178" y="2"/>
                    <a:pt x="1501" y="327"/>
                  </a:cubicBezTo>
                </a:path>
              </a:pathLst>
            </a:custGeom>
            <a:solidFill>
              <a:srgbClr val="7B4F5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ValueText1">
              <a:extLst>
                <a:ext uri="{FF2B5EF4-FFF2-40B4-BE49-F238E27FC236}">
                  <a16:creationId xmlns:a16="http://schemas.microsoft.com/office/drawing/2014/main" id="{3F76455B-1A7F-4D92-AE64-E758AF6B4BF2}"/>
                </a:ext>
              </a:extLst>
            </p:cNvPr>
            <p:cNvSpPr txBox="1"/>
            <p:nvPr/>
          </p:nvSpPr>
          <p:spPr>
            <a:xfrm>
              <a:off x="4210320" y="3326917"/>
              <a:ext cx="628798" cy="471595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rmAutofit fontScale="55000" lnSpcReduction="20000"/>
            </a:bodyPr>
            <a:lstStyle/>
            <a:p>
              <a:r>
                <a:rPr lang="en-US" sz="60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15%</a:t>
              </a:r>
              <a:endParaRPr lang="en-US" sz="6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0" name="ValueText2">
              <a:extLst>
                <a:ext uri="{FF2B5EF4-FFF2-40B4-BE49-F238E27FC236}">
                  <a16:creationId xmlns:a16="http://schemas.microsoft.com/office/drawing/2014/main" id="{3BEDE41E-76C3-4FA5-8CB2-FBA18D3FFAE3}"/>
                </a:ext>
              </a:extLst>
            </p:cNvPr>
            <p:cNvSpPr txBox="1"/>
            <p:nvPr/>
          </p:nvSpPr>
          <p:spPr>
            <a:xfrm>
              <a:off x="5262269" y="2926923"/>
              <a:ext cx="628798" cy="471595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rmAutofit fontScale="55000" lnSpcReduction="20000"/>
            </a:bodyPr>
            <a:lstStyle/>
            <a:p>
              <a:r>
                <a:rPr lang="en-US" sz="60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17%</a:t>
              </a:r>
              <a:endParaRPr lang="en-US" sz="6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1" name="ValueText3">
              <a:extLst>
                <a:ext uri="{FF2B5EF4-FFF2-40B4-BE49-F238E27FC236}">
                  <a16:creationId xmlns:a16="http://schemas.microsoft.com/office/drawing/2014/main" id="{E01BC751-E45A-464D-B3EA-588BC7ED4E09}"/>
                </a:ext>
              </a:extLst>
            </p:cNvPr>
            <p:cNvSpPr txBox="1"/>
            <p:nvPr/>
          </p:nvSpPr>
          <p:spPr>
            <a:xfrm>
              <a:off x="6309116" y="2251367"/>
              <a:ext cx="628798" cy="471595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rmAutofit fontScale="55000" lnSpcReduction="20000"/>
            </a:bodyPr>
            <a:lstStyle/>
            <a:p>
              <a:r>
                <a:rPr lang="en-US" sz="60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26%</a:t>
              </a:r>
              <a:endParaRPr lang="en-US" sz="6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2" name="ValueText4">
              <a:extLst>
                <a:ext uri="{FF2B5EF4-FFF2-40B4-BE49-F238E27FC236}">
                  <a16:creationId xmlns:a16="http://schemas.microsoft.com/office/drawing/2014/main" id="{59FE1A40-76B2-4409-9E52-8A888F955228}"/>
                </a:ext>
              </a:extLst>
            </p:cNvPr>
            <p:cNvSpPr txBox="1"/>
            <p:nvPr/>
          </p:nvSpPr>
          <p:spPr>
            <a:xfrm>
              <a:off x="7390462" y="2029185"/>
              <a:ext cx="628798" cy="471595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rmAutofit fontScale="55000" lnSpcReduction="20000"/>
            </a:bodyPr>
            <a:lstStyle/>
            <a:p>
              <a:r>
                <a:rPr lang="en-US" sz="60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29%</a:t>
              </a:r>
              <a:endParaRPr lang="en-US" sz="6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3" name="ValueText5">
              <a:extLst>
                <a:ext uri="{FF2B5EF4-FFF2-40B4-BE49-F238E27FC236}">
                  <a16:creationId xmlns:a16="http://schemas.microsoft.com/office/drawing/2014/main" id="{1E7F5212-941D-421D-BD15-0B733C5F6A1B}"/>
                </a:ext>
              </a:extLst>
            </p:cNvPr>
            <p:cNvSpPr txBox="1"/>
            <p:nvPr/>
          </p:nvSpPr>
          <p:spPr>
            <a:xfrm>
              <a:off x="8521117" y="3761192"/>
              <a:ext cx="628798" cy="471595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rmAutofit fontScale="55000" lnSpcReduction="20000"/>
            </a:bodyPr>
            <a:lstStyle/>
            <a:p>
              <a:r>
                <a:rPr lang="en-US" sz="60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13%</a:t>
              </a:r>
              <a:endParaRPr lang="en-US" sz="6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4" name="ExtraShape">
              <a:extLst>
                <a:ext uri="{FF2B5EF4-FFF2-40B4-BE49-F238E27FC236}">
                  <a16:creationId xmlns:a16="http://schemas.microsoft.com/office/drawing/2014/main" id="{26A418DC-4A9A-44B8-8A43-E231CCDAFDA6}"/>
                </a:ext>
              </a:extLst>
            </p:cNvPr>
            <p:cNvSpPr/>
            <p:nvPr/>
          </p:nvSpPr>
          <p:spPr>
            <a:xfrm>
              <a:off x="0" y="5552867"/>
              <a:ext cx="10530670" cy="35191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CustomText1">
              <a:extLst>
                <a:ext uri="{FF2B5EF4-FFF2-40B4-BE49-F238E27FC236}">
                  <a16:creationId xmlns:a16="http://schemas.microsoft.com/office/drawing/2014/main" id="{0034DE9D-C107-4704-A0E3-71592B6D23A5}"/>
                </a:ext>
              </a:extLst>
            </p:cNvPr>
            <p:cNvSpPr/>
            <p:nvPr/>
          </p:nvSpPr>
          <p:spPr bwMode="auto">
            <a:xfrm>
              <a:off x="673099" y="2374829"/>
              <a:ext cx="2530883" cy="713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/>
            <a:p>
              <a:pPr>
                <a:lnSpc>
                  <a:spcPct val="150000"/>
                </a:lnSpc>
              </a:pPr>
              <a:endParaRPr lang="en-US" altLang="zh-CN" sz="11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6" name="CustomText2">
              <a:extLst>
                <a:ext uri="{FF2B5EF4-FFF2-40B4-BE49-F238E27FC236}">
                  <a16:creationId xmlns:a16="http://schemas.microsoft.com/office/drawing/2014/main" id="{5AA7C2C3-F9A4-46D1-BA89-856E072E21F8}"/>
                </a:ext>
              </a:extLst>
            </p:cNvPr>
            <p:cNvSpPr txBox="1"/>
            <p:nvPr/>
          </p:nvSpPr>
          <p:spPr bwMode="auto">
            <a:xfrm>
              <a:off x="673099" y="1790700"/>
              <a:ext cx="2530883" cy="487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7" name="CustomText3">
              <a:extLst>
                <a:ext uri="{FF2B5EF4-FFF2-40B4-BE49-F238E27FC236}">
                  <a16:creationId xmlns:a16="http://schemas.microsoft.com/office/drawing/2014/main" id="{62E50DD4-AF6B-411D-97B6-3274CD938853}"/>
                </a:ext>
              </a:extLst>
            </p:cNvPr>
            <p:cNvSpPr/>
            <p:nvPr/>
          </p:nvSpPr>
          <p:spPr bwMode="auto">
            <a:xfrm>
              <a:off x="673099" y="3096094"/>
              <a:ext cx="2530883" cy="713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/>
            <a:p>
              <a:pPr>
                <a:lnSpc>
                  <a:spcPct val="150000"/>
                </a:lnSpc>
              </a:pPr>
              <a:endParaRPr lang="en-US" altLang="zh-CN" sz="11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8" name="CustomText4">
              <a:extLst>
                <a:ext uri="{FF2B5EF4-FFF2-40B4-BE49-F238E27FC236}">
                  <a16:creationId xmlns:a16="http://schemas.microsoft.com/office/drawing/2014/main" id="{C484DC94-3B44-45B4-A57A-7AA53698C27C}"/>
                </a:ext>
              </a:extLst>
            </p:cNvPr>
            <p:cNvSpPr/>
            <p:nvPr/>
          </p:nvSpPr>
          <p:spPr bwMode="auto">
            <a:xfrm>
              <a:off x="673099" y="3813270"/>
              <a:ext cx="2530883" cy="713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/>
            <a:p>
              <a:pPr>
                <a:lnSpc>
                  <a:spcPct val="150000"/>
                </a:lnSpc>
              </a:pPr>
              <a:endParaRPr lang="en-US" altLang="zh-CN" sz="11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483345" y="1128495"/>
            <a:ext cx="4474702" cy="4613186"/>
            <a:chOff x="550965" y="610673"/>
            <a:chExt cx="3898496" cy="4613186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550965" y="610673"/>
              <a:ext cx="3898496" cy="46131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indent="450215" algn="just">
                <a:lnSpc>
                  <a:spcPct val="150000"/>
                </a:lnSpc>
              </a:pPr>
              <a:r>
                <a:rPr lang="en-US" sz="1600" dirty="0" smtClean="0">
                  <a:solidFill>
                    <a:srgbClr val="000000"/>
                  </a:solidFill>
                  <a:latin typeface="Montserrat" panose="00000800000000000000" pitchFamily="50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dirty="0" smtClean="0">
                  <a:solidFill>
                    <a:srgbClr val="000000"/>
                  </a:solidFill>
                  <a:latin typeface="Montserrat Medium" panose="00000600000000000000" pitchFamily="50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Лексика</a:t>
              </a:r>
              <a:r>
                <a:rPr lang="ru-RU" dirty="0">
                  <a:solidFill>
                    <a:srgbClr val="000000"/>
                  </a:solidFill>
                  <a:latin typeface="Montserrat Medium" panose="00000600000000000000" pitchFamily="50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, обозначающая рода войск и военные </a:t>
              </a:r>
              <a:r>
                <a:rPr lang="ru-RU" dirty="0" smtClean="0">
                  <a:solidFill>
                    <a:srgbClr val="000000"/>
                  </a:solidFill>
                  <a:latin typeface="Montserrat Medium" panose="00000600000000000000" pitchFamily="50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подразделения</a:t>
              </a:r>
              <a:endParaRPr lang="en-US" dirty="0">
                <a:solidFill>
                  <a:srgbClr val="000000"/>
                </a:solidFill>
                <a:latin typeface="Montserrat Medium" panose="000006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indent="450215" algn="just">
                <a:lnSpc>
                  <a:spcPct val="150000"/>
                </a:lnSpc>
              </a:pPr>
              <a:r>
                <a:rPr lang="ru-RU" dirty="0" smtClean="0">
                  <a:solidFill>
                    <a:srgbClr val="000000"/>
                  </a:solidFill>
                  <a:latin typeface="Montserrat Medium" panose="00000600000000000000" pitchFamily="50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dirty="0">
                  <a:solidFill>
                    <a:srgbClr val="000000"/>
                  </a:solidFill>
                  <a:latin typeface="Montserrat Medium" panose="00000600000000000000" pitchFamily="50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Лексика, называющая воинов и  воинские звания: </a:t>
              </a:r>
              <a:r>
                <a:rPr lang="en-US" dirty="0">
                  <a:solidFill>
                    <a:srgbClr val="000000"/>
                  </a:solidFill>
                  <a:latin typeface="Montserrat Medium" panose="00000600000000000000" pitchFamily="50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smtClean="0">
                  <a:solidFill>
                    <a:srgbClr val="000000"/>
                  </a:solidFill>
                  <a:latin typeface="Montserrat Medium" panose="00000600000000000000" pitchFamily="50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</a:p>
            <a:p>
              <a:pPr lvl="0" indent="450215" algn="just">
                <a:lnSpc>
                  <a:spcPct val="150000"/>
                </a:lnSpc>
              </a:pPr>
              <a:r>
                <a:rPr lang="ru-RU" dirty="0" smtClean="0">
                  <a:solidFill>
                    <a:srgbClr val="000000"/>
                  </a:solidFill>
                  <a:latin typeface="Montserrat Medium" panose="00000600000000000000" pitchFamily="50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Лексика</a:t>
              </a:r>
              <a:r>
                <a:rPr lang="ru-RU" dirty="0">
                  <a:solidFill>
                    <a:srgbClr val="000000"/>
                  </a:solidFill>
                  <a:latin typeface="Montserrat Medium" panose="00000600000000000000" pitchFamily="50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, обозначающая вооружение, боеприпасы и оборонительные </a:t>
              </a:r>
              <a:r>
                <a:rPr lang="ru-RU" dirty="0" smtClean="0">
                  <a:solidFill>
                    <a:srgbClr val="000000"/>
                  </a:solidFill>
                  <a:latin typeface="Montserrat Medium" panose="00000600000000000000" pitchFamily="50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сооружения   </a:t>
              </a:r>
              <a:r>
                <a:rPr lang="en-US" dirty="0" smtClean="0">
                  <a:solidFill>
                    <a:srgbClr val="000000"/>
                  </a:solidFill>
                  <a:latin typeface="Montserrat Medium" panose="00000600000000000000" pitchFamily="50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lvl="0" indent="450215" algn="just">
                <a:lnSpc>
                  <a:spcPct val="150000"/>
                </a:lnSpc>
              </a:pPr>
              <a:r>
                <a:rPr lang="ru-RU" dirty="0" smtClean="0">
                  <a:solidFill>
                    <a:srgbClr val="000000"/>
                  </a:solidFill>
                  <a:latin typeface="Montserrat Medium" panose="00000600000000000000" pitchFamily="50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Лексика</a:t>
              </a:r>
              <a:r>
                <a:rPr lang="ru-RU" dirty="0">
                  <a:solidFill>
                    <a:srgbClr val="000000"/>
                  </a:solidFill>
                  <a:latin typeface="Montserrat Medium" panose="00000600000000000000" pitchFamily="50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, обозначающая военные действия и </a:t>
              </a:r>
              <a:r>
                <a:rPr lang="ru-RU" dirty="0" smtClean="0">
                  <a:solidFill>
                    <a:srgbClr val="000000"/>
                  </a:solidFill>
                  <a:latin typeface="Montserrat Medium" panose="00000600000000000000" pitchFamily="50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операции</a:t>
              </a:r>
              <a:endParaRPr lang="en-US" dirty="0">
                <a:solidFill>
                  <a:srgbClr val="000000"/>
                </a:solidFill>
                <a:latin typeface="Montserrat Medium" panose="000006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indent="450215" algn="just">
                <a:lnSpc>
                  <a:spcPct val="150000"/>
                </a:lnSpc>
              </a:pPr>
              <a:r>
                <a:rPr lang="ru-RU" dirty="0" smtClean="0">
                  <a:solidFill>
                    <a:srgbClr val="000000"/>
                  </a:solidFill>
                  <a:latin typeface="Montserrat Medium" panose="00000600000000000000" pitchFamily="50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ru-RU" dirty="0">
                  <a:solidFill>
                    <a:srgbClr val="000000"/>
                  </a:solidFill>
                  <a:latin typeface="Montserrat Medium" panose="00000600000000000000" pitchFamily="50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Лексика, обозначающая одежду и амуницию </a:t>
              </a:r>
              <a:r>
                <a:rPr lang="ru-RU" dirty="0" smtClean="0">
                  <a:solidFill>
                    <a:srgbClr val="000000"/>
                  </a:solidFill>
                  <a:latin typeface="Montserrat Medium" panose="00000600000000000000" pitchFamily="50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военных</a:t>
              </a:r>
              <a:endParaRPr lang="ru-RU" dirty="0">
                <a:solidFill>
                  <a:srgbClr val="000000"/>
                </a:solidFill>
                <a:latin typeface="Montserrat Medium" panose="00000600000000000000" pitchFamily="50" charset="-52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730166" y="806824"/>
              <a:ext cx="241327" cy="215152"/>
            </a:xfrm>
            <a:prstGeom prst="rect">
              <a:avLst/>
            </a:prstGeom>
            <a:solidFill>
              <a:srgbClr val="6A5D6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717533" y="1588534"/>
              <a:ext cx="241327" cy="215152"/>
            </a:xfrm>
            <a:prstGeom prst="rect">
              <a:avLst/>
            </a:prstGeom>
            <a:solidFill>
              <a:srgbClr val="9B656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717533" y="2397521"/>
              <a:ext cx="241327" cy="215152"/>
            </a:xfrm>
            <a:prstGeom prst="rect">
              <a:avLst/>
            </a:prstGeom>
            <a:solidFill>
              <a:srgbClr val="A7AA9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730166" y="3636812"/>
              <a:ext cx="241327" cy="215152"/>
            </a:xfrm>
            <a:prstGeom prst="rect">
              <a:avLst/>
            </a:prstGeom>
            <a:solidFill>
              <a:srgbClr val="CAB39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730166" y="4413645"/>
              <a:ext cx="241327" cy="215152"/>
            </a:xfrm>
            <a:prstGeom prst="rect">
              <a:avLst/>
            </a:prstGeom>
            <a:solidFill>
              <a:srgbClr val="7B4F5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6" name="Прямоугольник 35"/>
          <p:cNvSpPr/>
          <p:nvPr/>
        </p:nvSpPr>
        <p:spPr>
          <a:xfrm>
            <a:off x="3200543" y="361586"/>
            <a:ext cx="6856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Montserrat" panose="00000800000000000000" pitchFamily="50" charset="-52"/>
              </a:rPr>
              <a:t>Классификация военной лексики</a:t>
            </a:r>
            <a:endParaRPr lang="ru-RU" sz="2800" dirty="0">
              <a:latin typeface="Montserrat" panose="000008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61272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94141" y="4363263"/>
            <a:ext cx="7258373" cy="376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Montserrat Medium" panose="000006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>
              <a:effectLst/>
              <a:latin typeface="Montserrat Medium" panose="00000600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19348520">
            <a:off x="-2213612" y="-924031"/>
            <a:ext cx="8022371" cy="3995771"/>
          </a:xfrm>
          <a:custGeom>
            <a:avLst/>
            <a:gdLst>
              <a:gd name="connsiteX0" fmla="*/ 0 w 5970494"/>
              <a:gd name="connsiteY0" fmla="*/ 0 h 3334988"/>
              <a:gd name="connsiteX1" fmla="*/ 5970494 w 5970494"/>
              <a:gd name="connsiteY1" fmla="*/ 0 h 3334988"/>
              <a:gd name="connsiteX2" fmla="*/ 5970494 w 5970494"/>
              <a:gd name="connsiteY2" fmla="*/ 3334988 h 3334988"/>
              <a:gd name="connsiteX3" fmla="*/ 0 w 5970494"/>
              <a:gd name="connsiteY3" fmla="*/ 3334988 h 3334988"/>
              <a:gd name="connsiteX4" fmla="*/ 0 w 5970494"/>
              <a:gd name="connsiteY4" fmla="*/ 0 h 3334988"/>
              <a:gd name="connsiteX0" fmla="*/ 0 w 5970494"/>
              <a:gd name="connsiteY0" fmla="*/ 0 h 3334988"/>
              <a:gd name="connsiteX1" fmla="*/ 5970494 w 5970494"/>
              <a:gd name="connsiteY1" fmla="*/ 0 h 3334988"/>
              <a:gd name="connsiteX2" fmla="*/ 5921327 w 5970494"/>
              <a:gd name="connsiteY2" fmla="*/ 3297227 h 3334988"/>
              <a:gd name="connsiteX3" fmla="*/ 0 w 5970494"/>
              <a:gd name="connsiteY3" fmla="*/ 3334988 h 3334988"/>
              <a:gd name="connsiteX4" fmla="*/ 0 w 5970494"/>
              <a:gd name="connsiteY4" fmla="*/ 0 h 3334988"/>
              <a:gd name="connsiteX0" fmla="*/ 0 w 5970494"/>
              <a:gd name="connsiteY0" fmla="*/ 0 h 3334988"/>
              <a:gd name="connsiteX1" fmla="*/ 5970494 w 5970494"/>
              <a:gd name="connsiteY1" fmla="*/ 0 h 3334988"/>
              <a:gd name="connsiteX2" fmla="*/ 5921327 w 5970494"/>
              <a:gd name="connsiteY2" fmla="*/ 3297227 h 3334988"/>
              <a:gd name="connsiteX3" fmla="*/ 0 w 5970494"/>
              <a:gd name="connsiteY3" fmla="*/ 3334988 h 3334988"/>
              <a:gd name="connsiteX4" fmla="*/ 0 w 5970494"/>
              <a:gd name="connsiteY4" fmla="*/ 0 h 3334988"/>
              <a:gd name="connsiteX0" fmla="*/ 0 w 5970494"/>
              <a:gd name="connsiteY0" fmla="*/ 0 h 3297227"/>
              <a:gd name="connsiteX1" fmla="*/ 5970494 w 5970494"/>
              <a:gd name="connsiteY1" fmla="*/ 0 h 3297227"/>
              <a:gd name="connsiteX2" fmla="*/ 5921327 w 5970494"/>
              <a:gd name="connsiteY2" fmla="*/ 3297227 h 3297227"/>
              <a:gd name="connsiteX3" fmla="*/ 9245 w 5970494"/>
              <a:gd name="connsiteY3" fmla="*/ 3068505 h 3297227"/>
              <a:gd name="connsiteX4" fmla="*/ 0 w 5970494"/>
              <a:gd name="connsiteY4" fmla="*/ 0 h 3297227"/>
              <a:gd name="connsiteX0" fmla="*/ 82114 w 6052608"/>
              <a:gd name="connsiteY0" fmla="*/ 0 h 3297227"/>
              <a:gd name="connsiteX1" fmla="*/ 6052608 w 6052608"/>
              <a:gd name="connsiteY1" fmla="*/ 0 h 3297227"/>
              <a:gd name="connsiteX2" fmla="*/ 6003441 w 6052608"/>
              <a:gd name="connsiteY2" fmla="*/ 3297227 h 3297227"/>
              <a:gd name="connsiteX3" fmla="*/ 91359 w 6052608"/>
              <a:gd name="connsiteY3" fmla="*/ 3068505 h 3297227"/>
              <a:gd name="connsiteX4" fmla="*/ 82114 w 6052608"/>
              <a:gd name="connsiteY4" fmla="*/ 0 h 3297227"/>
              <a:gd name="connsiteX0" fmla="*/ 82114 w 6052608"/>
              <a:gd name="connsiteY0" fmla="*/ 0 h 3297227"/>
              <a:gd name="connsiteX1" fmla="*/ 6052608 w 6052608"/>
              <a:gd name="connsiteY1" fmla="*/ 0 h 3297227"/>
              <a:gd name="connsiteX2" fmla="*/ 6003441 w 6052608"/>
              <a:gd name="connsiteY2" fmla="*/ 3297227 h 3297227"/>
              <a:gd name="connsiteX3" fmla="*/ 91359 w 6052608"/>
              <a:gd name="connsiteY3" fmla="*/ 3068505 h 3297227"/>
              <a:gd name="connsiteX4" fmla="*/ 82114 w 6052608"/>
              <a:gd name="connsiteY4" fmla="*/ 0 h 3297227"/>
              <a:gd name="connsiteX0" fmla="*/ 82114 w 6222717"/>
              <a:gd name="connsiteY0" fmla="*/ 0 h 3371917"/>
              <a:gd name="connsiteX1" fmla="*/ 6052608 w 6222717"/>
              <a:gd name="connsiteY1" fmla="*/ 0 h 3371917"/>
              <a:gd name="connsiteX2" fmla="*/ 6222717 w 6222717"/>
              <a:gd name="connsiteY2" fmla="*/ 3371917 h 3371917"/>
              <a:gd name="connsiteX3" fmla="*/ 91359 w 6222717"/>
              <a:gd name="connsiteY3" fmla="*/ 3068505 h 3371917"/>
              <a:gd name="connsiteX4" fmla="*/ 82114 w 6222717"/>
              <a:gd name="connsiteY4" fmla="*/ 0 h 3371917"/>
              <a:gd name="connsiteX0" fmla="*/ 82114 w 6480046"/>
              <a:gd name="connsiteY0" fmla="*/ 0 h 3371917"/>
              <a:gd name="connsiteX1" fmla="*/ 6052608 w 6480046"/>
              <a:gd name="connsiteY1" fmla="*/ 0 h 3371917"/>
              <a:gd name="connsiteX2" fmla="*/ 6222717 w 6480046"/>
              <a:gd name="connsiteY2" fmla="*/ 3371917 h 3371917"/>
              <a:gd name="connsiteX3" fmla="*/ 91359 w 6480046"/>
              <a:gd name="connsiteY3" fmla="*/ 3068505 h 3371917"/>
              <a:gd name="connsiteX4" fmla="*/ 82114 w 6480046"/>
              <a:gd name="connsiteY4" fmla="*/ 0 h 3371917"/>
              <a:gd name="connsiteX0" fmla="*/ 82114 w 6468000"/>
              <a:gd name="connsiteY0" fmla="*/ 0 h 3274965"/>
              <a:gd name="connsiteX1" fmla="*/ 6052608 w 6468000"/>
              <a:gd name="connsiteY1" fmla="*/ 0 h 3274965"/>
              <a:gd name="connsiteX2" fmla="*/ 6207424 w 6468000"/>
              <a:gd name="connsiteY2" fmla="*/ 3274965 h 3274965"/>
              <a:gd name="connsiteX3" fmla="*/ 91359 w 6468000"/>
              <a:gd name="connsiteY3" fmla="*/ 3068505 h 3274965"/>
              <a:gd name="connsiteX4" fmla="*/ 82114 w 6468000"/>
              <a:gd name="connsiteY4" fmla="*/ 0 h 3274965"/>
              <a:gd name="connsiteX0" fmla="*/ 82114 w 6468000"/>
              <a:gd name="connsiteY0" fmla="*/ 0 h 3274965"/>
              <a:gd name="connsiteX1" fmla="*/ 6052608 w 6468000"/>
              <a:gd name="connsiteY1" fmla="*/ 0 h 3274965"/>
              <a:gd name="connsiteX2" fmla="*/ 6207424 w 6468000"/>
              <a:gd name="connsiteY2" fmla="*/ 3274965 h 3274965"/>
              <a:gd name="connsiteX3" fmla="*/ 91359 w 6468000"/>
              <a:gd name="connsiteY3" fmla="*/ 3068505 h 3274965"/>
              <a:gd name="connsiteX4" fmla="*/ 82114 w 6468000"/>
              <a:gd name="connsiteY4" fmla="*/ 0 h 3274965"/>
              <a:gd name="connsiteX0" fmla="*/ 82114 w 6706916"/>
              <a:gd name="connsiteY0" fmla="*/ 0 h 3274965"/>
              <a:gd name="connsiteX1" fmla="*/ 6052608 w 6706916"/>
              <a:gd name="connsiteY1" fmla="*/ 0 h 3274965"/>
              <a:gd name="connsiteX2" fmla="*/ 6207424 w 6706916"/>
              <a:gd name="connsiteY2" fmla="*/ 3274965 h 3274965"/>
              <a:gd name="connsiteX3" fmla="*/ 91359 w 6706916"/>
              <a:gd name="connsiteY3" fmla="*/ 3068505 h 3274965"/>
              <a:gd name="connsiteX4" fmla="*/ 82114 w 6706916"/>
              <a:gd name="connsiteY4" fmla="*/ 0 h 3274965"/>
              <a:gd name="connsiteX0" fmla="*/ 338384 w 6963186"/>
              <a:gd name="connsiteY0" fmla="*/ 0 h 3274965"/>
              <a:gd name="connsiteX1" fmla="*/ 6308878 w 6963186"/>
              <a:gd name="connsiteY1" fmla="*/ 0 h 3274965"/>
              <a:gd name="connsiteX2" fmla="*/ 6463694 w 6963186"/>
              <a:gd name="connsiteY2" fmla="*/ 3274965 h 3274965"/>
              <a:gd name="connsiteX3" fmla="*/ 48319 w 6963186"/>
              <a:gd name="connsiteY3" fmla="*/ 2768324 h 3274965"/>
              <a:gd name="connsiteX4" fmla="*/ 338384 w 6963186"/>
              <a:gd name="connsiteY4" fmla="*/ 0 h 3274965"/>
              <a:gd name="connsiteX0" fmla="*/ 285843 w 6910645"/>
              <a:gd name="connsiteY0" fmla="*/ 0 h 3274965"/>
              <a:gd name="connsiteX1" fmla="*/ 6256337 w 6910645"/>
              <a:gd name="connsiteY1" fmla="*/ 0 h 3274965"/>
              <a:gd name="connsiteX2" fmla="*/ 6411153 w 6910645"/>
              <a:gd name="connsiteY2" fmla="*/ 3274965 h 3274965"/>
              <a:gd name="connsiteX3" fmla="*/ 53132 w 6910645"/>
              <a:gd name="connsiteY3" fmla="*/ 3131897 h 3274965"/>
              <a:gd name="connsiteX4" fmla="*/ 285843 w 6910645"/>
              <a:gd name="connsiteY4" fmla="*/ 0 h 3274965"/>
              <a:gd name="connsiteX0" fmla="*/ 505746 w 7130548"/>
              <a:gd name="connsiteY0" fmla="*/ 0 h 3274965"/>
              <a:gd name="connsiteX1" fmla="*/ 6476240 w 7130548"/>
              <a:gd name="connsiteY1" fmla="*/ 0 h 3274965"/>
              <a:gd name="connsiteX2" fmla="*/ 6631056 w 7130548"/>
              <a:gd name="connsiteY2" fmla="*/ 3274965 h 3274965"/>
              <a:gd name="connsiteX3" fmla="*/ 273035 w 7130548"/>
              <a:gd name="connsiteY3" fmla="*/ 3131897 h 3274965"/>
              <a:gd name="connsiteX4" fmla="*/ 505746 w 7130548"/>
              <a:gd name="connsiteY4" fmla="*/ 0 h 3274965"/>
              <a:gd name="connsiteX0" fmla="*/ 505746 w 7130548"/>
              <a:gd name="connsiteY0" fmla="*/ 0 h 3274965"/>
              <a:gd name="connsiteX1" fmla="*/ 6476240 w 7130548"/>
              <a:gd name="connsiteY1" fmla="*/ 0 h 3274965"/>
              <a:gd name="connsiteX2" fmla="*/ 6631056 w 7130548"/>
              <a:gd name="connsiteY2" fmla="*/ 3274965 h 3274965"/>
              <a:gd name="connsiteX3" fmla="*/ 273035 w 7130548"/>
              <a:gd name="connsiteY3" fmla="*/ 3131897 h 3274965"/>
              <a:gd name="connsiteX4" fmla="*/ 505746 w 7130548"/>
              <a:gd name="connsiteY4" fmla="*/ 0 h 3274965"/>
              <a:gd name="connsiteX0" fmla="*/ 886196 w 7510998"/>
              <a:gd name="connsiteY0" fmla="*/ 0 h 3274965"/>
              <a:gd name="connsiteX1" fmla="*/ 6856690 w 7510998"/>
              <a:gd name="connsiteY1" fmla="*/ 0 h 3274965"/>
              <a:gd name="connsiteX2" fmla="*/ 7011506 w 7510998"/>
              <a:gd name="connsiteY2" fmla="*/ 3274965 h 3274965"/>
              <a:gd name="connsiteX3" fmla="*/ 209922 w 7510998"/>
              <a:gd name="connsiteY3" fmla="*/ 3044703 h 3274965"/>
              <a:gd name="connsiteX4" fmla="*/ 886196 w 7510998"/>
              <a:gd name="connsiteY4" fmla="*/ 0 h 3274965"/>
              <a:gd name="connsiteX0" fmla="*/ 886196 w 7653743"/>
              <a:gd name="connsiteY0" fmla="*/ 0 h 3044703"/>
              <a:gd name="connsiteX1" fmla="*/ 6856690 w 7653743"/>
              <a:gd name="connsiteY1" fmla="*/ 0 h 3044703"/>
              <a:gd name="connsiteX2" fmla="*/ 7193472 w 7653743"/>
              <a:gd name="connsiteY2" fmla="*/ 2737340 h 3044703"/>
              <a:gd name="connsiteX3" fmla="*/ 209922 w 7653743"/>
              <a:gd name="connsiteY3" fmla="*/ 3044703 h 3044703"/>
              <a:gd name="connsiteX4" fmla="*/ 886196 w 7653743"/>
              <a:gd name="connsiteY4" fmla="*/ 0 h 3044703"/>
              <a:gd name="connsiteX0" fmla="*/ 1254824 w 8022371"/>
              <a:gd name="connsiteY0" fmla="*/ 0 h 3193831"/>
              <a:gd name="connsiteX1" fmla="*/ 7225318 w 8022371"/>
              <a:gd name="connsiteY1" fmla="*/ 0 h 3193831"/>
              <a:gd name="connsiteX2" fmla="*/ 7562100 w 8022371"/>
              <a:gd name="connsiteY2" fmla="*/ 2737340 h 3193831"/>
              <a:gd name="connsiteX3" fmla="*/ 173224 w 8022371"/>
              <a:gd name="connsiteY3" fmla="*/ 3193831 h 3193831"/>
              <a:gd name="connsiteX4" fmla="*/ 1254824 w 8022371"/>
              <a:gd name="connsiteY4" fmla="*/ 0 h 3193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2371" h="3193831">
                <a:moveTo>
                  <a:pt x="1254824" y="0"/>
                </a:moveTo>
                <a:lnTo>
                  <a:pt x="7225318" y="0"/>
                </a:lnTo>
                <a:cubicBezTo>
                  <a:pt x="7282021" y="1123972"/>
                  <a:pt x="8744577" y="1576743"/>
                  <a:pt x="7562100" y="2737340"/>
                </a:cubicBezTo>
                <a:cubicBezTo>
                  <a:pt x="5012685" y="2471562"/>
                  <a:pt x="2347139" y="2749629"/>
                  <a:pt x="173224" y="3193831"/>
                </a:cubicBezTo>
                <a:cubicBezTo>
                  <a:pt x="-557008" y="3018677"/>
                  <a:pt x="1257906" y="1022835"/>
                  <a:pt x="1254824" y="0"/>
                </a:cubicBezTo>
                <a:close/>
              </a:path>
            </a:pathLst>
          </a:custGeom>
          <a:solidFill>
            <a:srgbClr val="A66E7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323613918"/>
              </p:ext>
            </p:extLst>
          </p:nvPr>
        </p:nvGraphicFramePr>
        <p:xfrm>
          <a:off x="3111844" y="-336032"/>
          <a:ext cx="8666738" cy="5323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Овал 5"/>
          <p:cNvSpPr/>
          <p:nvPr/>
        </p:nvSpPr>
        <p:spPr>
          <a:xfrm>
            <a:off x="2446629" y="5198043"/>
            <a:ext cx="1330429" cy="1330037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581647" y="5130568"/>
            <a:ext cx="1330429" cy="1330037"/>
          </a:xfrm>
          <a:prstGeom prst="ellipse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777058" y="4710545"/>
            <a:ext cx="0" cy="264057"/>
          </a:xfrm>
          <a:prstGeom prst="line">
            <a:avLst/>
          </a:prstGeom>
          <a:ln>
            <a:solidFill>
              <a:srgbClr val="CAB3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3111843" y="4950569"/>
            <a:ext cx="3135018" cy="0"/>
          </a:xfrm>
          <a:prstGeom prst="line">
            <a:avLst/>
          </a:prstGeom>
          <a:ln>
            <a:solidFill>
              <a:srgbClr val="CAB3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3118175" y="4948307"/>
            <a:ext cx="1" cy="252000"/>
          </a:xfrm>
          <a:prstGeom prst="line">
            <a:avLst/>
          </a:prstGeom>
          <a:ln>
            <a:solidFill>
              <a:srgbClr val="CAB3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stCxn id="7" idx="0"/>
          </p:cNvCxnSpPr>
          <p:nvPr/>
        </p:nvCxnSpPr>
        <p:spPr>
          <a:xfrm flipH="1" flipV="1">
            <a:off x="6246861" y="4950569"/>
            <a:ext cx="1" cy="179999"/>
          </a:xfrm>
          <a:prstGeom prst="line">
            <a:avLst/>
          </a:prstGeom>
          <a:ln>
            <a:solidFill>
              <a:srgbClr val="CAB3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3507040" y="6346002"/>
            <a:ext cx="245381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100" dirty="0" smtClean="0">
                <a:latin typeface="Montserrat Medium" panose="00000600000000000000" pitchFamily="50" charset="-52"/>
              </a:rPr>
              <a:t>Семантические</a:t>
            </a:r>
            <a:endParaRPr lang="ru-RU" sz="2100" dirty="0">
              <a:latin typeface="Montserrat Medium" panose="00000600000000000000" pitchFamily="50" charset="-52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919165" y="5756611"/>
            <a:ext cx="2074607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100" dirty="0" smtClean="0">
                <a:solidFill>
                  <a:prstClr val="black"/>
                </a:solidFill>
                <a:latin typeface="Montserrat Medium" panose="00000600000000000000" pitchFamily="50" charset="-52"/>
              </a:rPr>
              <a:t>Лексические</a:t>
            </a:r>
            <a:endParaRPr lang="ru-RU" sz="2100" dirty="0">
              <a:solidFill>
                <a:prstClr val="black"/>
              </a:solidFill>
              <a:latin typeface="Montserrat Medium" panose="00000600000000000000" pitchFamily="50" charset="-52"/>
            </a:endParaRPr>
          </a:p>
        </p:txBody>
      </p:sp>
      <p:sp>
        <p:nvSpPr>
          <p:cNvPr id="39" name="Прямоугольник 2"/>
          <p:cNvSpPr/>
          <p:nvPr/>
        </p:nvSpPr>
        <p:spPr>
          <a:xfrm rot="7665642">
            <a:off x="9156530" y="3292020"/>
            <a:ext cx="5547168" cy="3601787"/>
          </a:xfrm>
          <a:custGeom>
            <a:avLst/>
            <a:gdLst>
              <a:gd name="connsiteX0" fmla="*/ 0 w 5970494"/>
              <a:gd name="connsiteY0" fmla="*/ 0 h 3334988"/>
              <a:gd name="connsiteX1" fmla="*/ 5970494 w 5970494"/>
              <a:gd name="connsiteY1" fmla="*/ 0 h 3334988"/>
              <a:gd name="connsiteX2" fmla="*/ 5970494 w 5970494"/>
              <a:gd name="connsiteY2" fmla="*/ 3334988 h 3334988"/>
              <a:gd name="connsiteX3" fmla="*/ 0 w 5970494"/>
              <a:gd name="connsiteY3" fmla="*/ 3334988 h 3334988"/>
              <a:gd name="connsiteX4" fmla="*/ 0 w 5970494"/>
              <a:gd name="connsiteY4" fmla="*/ 0 h 3334988"/>
              <a:gd name="connsiteX0" fmla="*/ 0 w 5970494"/>
              <a:gd name="connsiteY0" fmla="*/ 0 h 3334988"/>
              <a:gd name="connsiteX1" fmla="*/ 5970494 w 5970494"/>
              <a:gd name="connsiteY1" fmla="*/ 0 h 3334988"/>
              <a:gd name="connsiteX2" fmla="*/ 5921327 w 5970494"/>
              <a:gd name="connsiteY2" fmla="*/ 3297227 h 3334988"/>
              <a:gd name="connsiteX3" fmla="*/ 0 w 5970494"/>
              <a:gd name="connsiteY3" fmla="*/ 3334988 h 3334988"/>
              <a:gd name="connsiteX4" fmla="*/ 0 w 5970494"/>
              <a:gd name="connsiteY4" fmla="*/ 0 h 3334988"/>
              <a:gd name="connsiteX0" fmla="*/ 0 w 5970494"/>
              <a:gd name="connsiteY0" fmla="*/ 0 h 3334988"/>
              <a:gd name="connsiteX1" fmla="*/ 5970494 w 5970494"/>
              <a:gd name="connsiteY1" fmla="*/ 0 h 3334988"/>
              <a:gd name="connsiteX2" fmla="*/ 5921327 w 5970494"/>
              <a:gd name="connsiteY2" fmla="*/ 3297227 h 3334988"/>
              <a:gd name="connsiteX3" fmla="*/ 0 w 5970494"/>
              <a:gd name="connsiteY3" fmla="*/ 3334988 h 3334988"/>
              <a:gd name="connsiteX4" fmla="*/ 0 w 5970494"/>
              <a:gd name="connsiteY4" fmla="*/ 0 h 3334988"/>
              <a:gd name="connsiteX0" fmla="*/ 0 w 5970494"/>
              <a:gd name="connsiteY0" fmla="*/ 0 h 3297227"/>
              <a:gd name="connsiteX1" fmla="*/ 5970494 w 5970494"/>
              <a:gd name="connsiteY1" fmla="*/ 0 h 3297227"/>
              <a:gd name="connsiteX2" fmla="*/ 5921327 w 5970494"/>
              <a:gd name="connsiteY2" fmla="*/ 3297227 h 3297227"/>
              <a:gd name="connsiteX3" fmla="*/ 9245 w 5970494"/>
              <a:gd name="connsiteY3" fmla="*/ 3068505 h 3297227"/>
              <a:gd name="connsiteX4" fmla="*/ 0 w 5970494"/>
              <a:gd name="connsiteY4" fmla="*/ 0 h 3297227"/>
              <a:gd name="connsiteX0" fmla="*/ 82114 w 6052608"/>
              <a:gd name="connsiteY0" fmla="*/ 0 h 3297227"/>
              <a:gd name="connsiteX1" fmla="*/ 6052608 w 6052608"/>
              <a:gd name="connsiteY1" fmla="*/ 0 h 3297227"/>
              <a:gd name="connsiteX2" fmla="*/ 6003441 w 6052608"/>
              <a:gd name="connsiteY2" fmla="*/ 3297227 h 3297227"/>
              <a:gd name="connsiteX3" fmla="*/ 91359 w 6052608"/>
              <a:gd name="connsiteY3" fmla="*/ 3068505 h 3297227"/>
              <a:gd name="connsiteX4" fmla="*/ 82114 w 6052608"/>
              <a:gd name="connsiteY4" fmla="*/ 0 h 3297227"/>
              <a:gd name="connsiteX0" fmla="*/ 82114 w 6052608"/>
              <a:gd name="connsiteY0" fmla="*/ 0 h 3297227"/>
              <a:gd name="connsiteX1" fmla="*/ 6052608 w 6052608"/>
              <a:gd name="connsiteY1" fmla="*/ 0 h 3297227"/>
              <a:gd name="connsiteX2" fmla="*/ 6003441 w 6052608"/>
              <a:gd name="connsiteY2" fmla="*/ 3297227 h 3297227"/>
              <a:gd name="connsiteX3" fmla="*/ 91359 w 6052608"/>
              <a:gd name="connsiteY3" fmla="*/ 3068505 h 3297227"/>
              <a:gd name="connsiteX4" fmla="*/ 82114 w 6052608"/>
              <a:gd name="connsiteY4" fmla="*/ 0 h 3297227"/>
              <a:gd name="connsiteX0" fmla="*/ 82114 w 6052608"/>
              <a:gd name="connsiteY0" fmla="*/ 0 h 3391963"/>
              <a:gd name="connsiteX1" fmla="*/ 6052608 w 6052608"/>
              <a:gd name="connsiteY1" fmla="*/ 0 h 3391963"/>
              <a:gd name="connsiteX2" fmla="*/ 6003441 w 6052608"/>
              <a:gd name="connsiteY2" fmla="*/ 3297227 h 3391963"/>
              <a:gd name="connsiteX3" fmla="*/ 2746283 w 6052608"/>
              <a:gd name="connsiteY3" fmla="*/ 2194465 h 3391963"/>
              <a:gd name="connsiteX4" fmla="*/ 91359 w 6052608"/>
              <a:gd name="connsiteY4" fmla="*/ 3068505 h 3391963"/>
              <a:gd name="connsiteX5" fmla="*/ 82114 w 6052608"/>
              <a:gd name="connsiteY5" fmla="*/ 0 h 3391963"/>
              <a:gd name="connsiteX0" fmla="*/ 82114 w 6052608"/>
              <a:gd name="connsiteY0" fmla="*/ 0 h 3171802"/>
              <a:gd name="connsiteX1" fmla="*/ 6052608 w 6052608"/>
              <a:gd name="connsiteY1" fmla="*/ 0 h 3171802"/>
              <a:gd name="connsiteX2" fmla="*/ 5592630 w 6052608"/>
              <a:gd name="connsiteY2" fmla="*/ 2262059 h 3171802"/>
              <a:gd name="connsiteX3" fmla="*/ 2746283 w 6052608"/>
              <a:gd name="connsiteY3" fmla="*/ 2194465 h 3171802"/>
              <a:gd name="connsiteX4" fmla="*/ 91359 w 6052608"/>
              <a:gd name="connsiteY4" fmla="*/ 3068505 h 3171802"/>
              <a:gd name="connsiteX5" fmla="*/ 82114 w 6052608"/>
              <a:gd name="connsiteY5" fmla="*/ 0 h 3171802"/>
              <a:gd name="connsiteX0" fmla="*/ 16716 w 5987210"/>
              <a:gd name="connsiteY0" fmla="*/ 0 h 3460923"/>
              <a:gd name="connsiteX1" fmla="*/ 5987210 w 5987210"/>
              <a:gd name="connsiteY1" fmla="*/ 0 h 3460923"/>
              <a:gd name="connsiteX2" fmla="*/ 5527232 w 5987210"/>
              <a:gd name="connsiteY2" fmla="*/ 2262059 h 3460923"/>
              <a:gd name="connsiteX3" fmla="*/ 2680885 w 5987210"/>
              <a:gd name="connsiteY3" fmla="*/ 2194465 h 3460923"/>
              <a:gd name="connsiteX4" fmla="*/ 132957 w 5987210"/>
              <a:gd name="connsiteY4" fmla="*/ 3373097 h 3460923"/>
              <a:gd name="connsiteX5" fmla="*/ 16716 w 5987210"/>
              <a:gd name="connsiteY5" fmla="*/ 0 h 3460923"/>
              <a:gd name="connsiteX0" fmla="*/ 570122 w 5889071"/>
              <a:gd name="connsiteY0" fmla="*/ 1448521 h 3460923"/>
              <a:gd name="connsiteX1" fmla="*/ 5889071 w 5889071"/>
              <a:gd name="connsiteY1" fmla="*/ 0 h 3460923"/>
              <a:gd name="connsiteX2" fmla="*/ 5429093 w 5889071"/>
              <a:gd name="connsiteY2" fmla="*/ 2262059 h 3460923"/>
              <a:gd name="connsiteX3" fmla="*/ 2582746 w 5889071"/>
              <a:gd name="connsiteY3" fmla="*/ 2194465 h 3460923"/>
              <a:gd name="connsiteX4" fmla="*/ 34818 w 5889071"/>
              <a:gd name="connsiteY4" fmla="*/ 3373097 h 3460923"/>
              <a:gd name="connsiteX5" fmla="*/ 570122 w 5889071"/>
              <a:gd name="connsiteY5" fmla="*/ 1448521 h 3460923"/>
              <a:gd name="connsiteX0" fmla="*/ 570122 w 5889071"/>
              <a:gd name="connsiteY0" fmla="*/ 1448521 h 3499332"/>
              <a:gd name="connsiteX1" fmla="*/ 5889071 w 5889071"/>
              <a:gd name="connsiteY1" fmla="*/ 0 h 3499332"/>
              <a:gd name="connsiteX2" fmla="*/ 5429093 w 5889071"/>
              <a:gd name="connsiteY2" fmla="*/ 2262059 h 3499332"/>
              <a:gd name="connsiteX3" fmla="*/ 3093719 w 5889071"/>
              <a:gd name="connsiteY3" fmla="*/ 2813395 h 3499332"/>
              <a:gd name="connsiteX4" fmla="*/ 34818 w 5889071"/>
              <a:gd name="connsiteY4" fmla="*/ 3373097 h 3499332"/>
              <a:gd name="connsiteX5" fmla="*/ 570122 w 5889071"/>
              <a:gd name="connsiteY5" fmla="*/ 1448521 h 3499332"/>
              <a:gd name="connsiteX0" fmla="*/ 570122 w 6067410"/>
              <a:gd name="connsiteY0" fmla="*/ 1448521 h 3499332"/>
              <a:gd name="connsiteX1" fmla="*/ 5889071 w 6067410"/>
              <a:gd name="connsiteY1" fmla="*/ 0 h 3499332"/>
              <a:gd name="connsiteX2" fmla="*/ 6067410 w 6067410"/>
              <a:gd name="connsiteY2" fmla="*/ 2103815 h 3499332"/>
              <a:gd name="connsiteX3" fmla="*/ 3093719 w 6067410"/>
              <a:gd name="connsiteY3" fmla="*/ 2813395 h 3499332"/>
              <a:gd name="connsiteX4" fmla="*/ 34818 w 6067410"/>
              <a:gd name="connsiteY4" fmla="*/ 3373097 h 3499332"/>
              <a:gd name="connsiteX5" fmla="*/ 570122 w 6067410"/>
              <a:gd name="connsiteY5" fmla="*/ 1448521 h 349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67410" h="3499332">
                <a:moveTo>
                  <a:pt x="570122" y="1448521"/>
                </a:moveTo>
                <a:lnTo>
                  <a:pt x="5889071" y="0"/>
                </a:lnTo>
                <a:lnTo>
                  <a:pt x="6067410" y="2103815"/>
                </a:lnTo>
                <a:cubicBezTo>
                  <a:pt x="5542501" y="2591552"/>
                  <a:pt x="4079066" y="2851515"/>
                  <a:pt x="3093719" y="2813395"/>
                </a:cubicBezTo>
                <a:cubicBezTo>
                  <a:pt x="2108372" y="2775275"/>
                  <a:pt x="504992" y="3860834"/>
                  <a:pt x="34818" y="3373097"/>
                </a:cubicBezTo>
                <a:cubicBezTo>
                  <a:pt x="-166807" y="3448445"/>
                  <a:pt x="573204" y="2471356"/>
                  <a:pt x="570122" y="1448521"/>
                </a:cubicBezTo>
                <a:close/>
              </a:path>
            </a:pathLst>
          </a:custGeom>
          <a:solidFill>
            <a:srgbClr val="1B1B3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 flipH="1">
            <a:off x="-79442" y="4439091"/>
            <a:ext cx="3002478" cy="138499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lvl="0" algn="ctr"/>
            <a:r>
              <a:rPr lang="ru-RU" sz="2800" dirty="0">
                <a:solidFill>
                  <a:prstClr val="black"/>
                </a:solidFill>
                <a:latin typeface="Montserrat" panose="00000800000000000000" pitchFamily="50" charset="-52"/>
              </a:rPr>
              <a:t>Активный и пассивный запас</a:t>
            </a:r>
          </a:p>
        </p:txBody>
      </p:sp>
    </p:spTree>
    <p:extLst>
      <p:ext uri="{BB962C8B-B14F-4D97-AF65-F5344CB8AC3E}">
        <p14:creationId xmlns:p14="http://schemas.microsoft.com/office/powerpoint/2010/main" val="386928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6423" y="241539"/>
            <a:ext cx="101134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>
              <a:lnSpc>
                <a:spcPct val="150000"/>
              </a:lnSpc>
            </a:pPr>
            <a:r>
              <a:rPr lang="ru-RU" sz="2400" dirty="0" smtClean="0">
                <a:solidFill>
                  <a:srgbClr val="000000"/>
                </a:solidFill>
                <a:latin typeface="Montserrat" panose="000008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Фразеологизмы: </a:t>
            </a:r>
            <a:r>
              <a:rPr lang="ru-RU" dirty="0" smtClean="0">
                <a:solidFill>
                  <a:srgbClr val="000000"/>
                </a:solidFill>
                <a:latin typeface="Montserrat Medium" panose="000006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вольный </a:t>
            </a:r>
            <a:r>
              <a:rPr lang="ru-RU" dirty="0">
                <a:solidFill>
                  <a:srgbClr val="000000"/>
                </a:solidFill>
                <a:latin typeface="Montserrat Medium" panose="000006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шаг, подойти на пушечный выстрел, вступить в бой, бить в одну точку, вылетать пулей, смертный бой, единым фронтом, на два фронта. </a:t>
            </a:r>
            <a:r>
              <a:rPr lang="ru-RU" b="1" dirty="0">
                <a:solidFill>
                  <a:srgbClr val="FF0000"/>
                </a:solidFill>
                <a:latin typeface="Montserrat Medium" panose="000006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0000"/>
              </a:solidFill>
              <a:latin typeface="Montserrat Medium" panose="00000600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546" y="3506468"/>
            <a:ext cx="2610197" cy="1897450"/>
          </a:xfrm>
          <a:prstGeom prst="homePlate">
            <a:avLst/>
          </a:prstGeom>
        </p:spPr>
      </p:pic>
      <p:pic>
        <p:nvPicPr>
          <p:cNvPr id="1026" name="Picture 2" descr="https://avatars.mds.yandex.net/get-zen_doc/1860621/pub_5d8374f405fd9800ad379b0a_5d8cb5b835c8d800aeccf6d6/scale_12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592" y="3506468"/>
            <a:ext cx="3070308" cy="1897450"/>
          </a:xfrm>
          <a:prstGeom prst="homePlat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576427" y="3605322"/>
            <a:ext cx="2845462" cy="1897450"/>
          </a:xfrm>
          <a:prstGeom prst="homePlate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163842" y="5626094"/>
            <a:ext cx="1465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Montserrat Medium" panose="000006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Крючники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223163" y="5626094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Я</a:t>
            </a:r>
            <a:r>
              <a:rPr lang="ru-RU" dirty="0" smtClean="0"/>
              <a:t>стребок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06628" y="5626094"/>
            <a:ext cx="968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Б. П. Г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980835" y="2823626"/>
            <a:ext cx="43829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Montserrat Medium" panose="000006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Montserrat" panose="000008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Авторские окказионализмы: </a:t>
            </a:r>
            <a:endParaRPr lang="ru-RU" sz="2000" dirty="0">
              <a:latin typeface="Montserrat" panose="00000800000000000000" pitchFamily="50" charset="-52"/>
            </a:endParaRPr>
          </a:p>
        </p:txBody>
      </p:sp>
      <p:sp>
        <p:nvSpPr>
          <p:cNvPr id="12" name="reading_65784"/>
          <p:cNvSpPr>
            <a:spLocks noChangeAspect="1"/>
          </p:cNvSpPr>
          <p:nvPr/>
        </p:nvSpPr>
        <p:spPr bwMode="auto">
          <a:xfrm>
            <a:off x="9604911" y="1941043"/>
            <a:ext cx="1235621" cy="1261837"/>
          </a:xfrm>
          <a:custGeom>
            <a:avLst/>
            <a:gdLst>
              <a:gd name="connsiteX0" fmla="*/ 47370 w 595290"/>
              <a:gd name="connsiteY0" fmla="*/ 369974 h 607921"/>
              <a:gd name="connsiteX1" fmla="*/ 48020 w 595290"/>
              <a:gd name="connsiteY1" fmla="*/ 369974 h 607921"/>
              <a:gd name="connsiteX2" fmla="*/ 96040 w 595290"/>
              <a:gd name="connsiteY2" fmla="*/ 417923 h 607921"/>
              <a:gd name="connsiteX3" fmla="*/ 48020 w 595290"/>
              <a:gd name="connsiteY3" fmla="*/ 465872 h 607921"/>
              <a:gd name="connsiteX4" fmla="*/ 47370 w 595290"/>
              <a:gd name="connsiteY4" fmla="*/ 465872 h 607921"/>
              <a:gd name="connsiteX5" fmla="*/ 37366 w 595290"/>
              <a:gd name="connsiteY5" fmla="*/ 464673 h 607921"/>
              <a:gd name="connsiteX6" fmla="*/ 27361 w 595290"/>
              <a:gd name="connsiteY6" fmla="*/ 461177 h 607921"/>
              <a:gd name="connsiteX7" fmla="*/ 0 w 595290"/>
              <a:gd name="connsiteY7" fmla="*/ 417923 h 607921"/>
              <a:gd name="connsiteX8" fmla="*/ 27361 w 595290"/>
              <a:gd name="connsiteY8" fmla="*/ 374619 h 607921"/>
              <a:gd name="connsiteX9" fmla="*/ 37366 w 595290"/>
              <a:gd name="connsiteY9" fmla="*/ 371173 h 607921"/>
              <a:gd name="connsiteX10" fmla="*/ 47370 w 595290"/>
              <a:gd name="connsiteY10" fmla="*/ 369974 h 607921"/>
              <a:gd name="connsiteX11" fmla="*/ 547270 w 595290"/>
              <a:gd name="connsiteY11" fmla="*/ 369833 h 607921"/>
              <a:gd name="connsiteX12" fmla="*/ 557274 w 595290"/>
              <a:gd name="connsiteY12" fmla="*/ 370882 h 607921"/>
              <a:gd name="connsiteX13" fmla="*/ 567278 w 595290"/>
              <a:gd name="connsiteY13" fmla="*/ 374228 h 607921"/>
              <a:gd name="connsiteX14" fmla="*/ 595290 w 595290"/>
              <a:gd name="connsiteY14" fmla="*/ 417828 h 607921"/>
              <a:gd name="connsiteX15" fmla="*/ 567278 w 595290"/>
              <a:gd name="connsiteY15" fmla="*/ 461478 h 607921"/>
              <a:gd name="connsiteX16" fmla="*/ 557274 w 595290"/>
              <a:gd name="connsiteY16" fmla="*/ 464774 h 607921"/>
              <a:gd name="connsiteX17" fmla="*/ 547270 w 595290"/>
              <a:gd name="connsiteY17" fmla="*/ 465873 h 607921"/>
              <a:gd name="connsiteX18" fmla="*/ 499250 w 595290"/>
              <a:gd name="connsiteY18" fmla="*/ 417928 h 607921"/>
              <a:gd name="connsiteX19" fmla="*/ 547270 w 595290"/>
              <a:gd name="connsiteY19" fmla="*/ 369833 h 607921"/>
              <a:gd name="connsiteX20" fmla="*/ 172366 w 595290"/>
              <a:gd name="connsiteY20" fmla="*/ 284449 h 607921"/>
              <a:gd name="connsiteX21" fmla="*/ 297363 w 595290"/>
              <a:gd name="connsiteY21" fmla="*/ 306124 h 607921"/>
              <a:gd name="connsiteX22" fmla="*/ 422360 w 595290"/>
              <a:gd name="connsiteY22" fmla="*/ 284449 h 607921"/>
              <a:gd name="connsiteX23" fmla="*/ 535652 w 595290"/>
              <a:gd name="connsiteY23" fmla="*/ 302128 h 607921"/>
              <a:gd name="connsiteX24" fmla="*/ 547306 w 595290"/>
              <a:gd name="connsiteY24" fmla="*/ 318010 h 607921"/>
              <a:gd name="connsiteX25" fmla="*/ 547306 w 595290"/>
              <a:gd name="connsiteY25" fmla="*/ 345977 h 607921"/>
              <a:gd name="connsiteX26" fmla="*/ 496387 w 595290"/>
              <a:gd name="connsiteY26" fmla="*/ 367002 h 607921"/>
              <a:gd name="connsiteX27" fmla="*/ 475279 w 595290"/>
              <a:gd name="connsiteY27" fmla="*/ 417893 h 607921"/>
              <a:gd name="connsiteX28" fmla="*/ 496387 w 595290"/>
              <a:gd name="connsiteY28" fmla="*/ 468734 h 607921"/>
              <a:gd name="connsiteX29" fmla="*/ 547306 w 595290"/>
              <a:gd name="connsiteY29" fmla="*/ 489809 h 607921"/>
              <a:gd name="connsiteX30" fmla="*/ 547306 w 595290"/>
              <a:gd name="connsiteY30" fmla="*/ 586197 h 607921"/>
              <a:gd name="connsiteX31" fmla="*/ 530700 w 595290"/>
              <a:gd name="connsiteY31" fmla="*/ 602877 h 607921"/>
              <a:gd name="connsiteX32" fmla="*/ 527299 w 595290"/>
              <a:gd name="connsiteY32" fmla="*/ 602527 h 607921"/>
              <a:gd name="connsiteX33" fmla="*/ 422360 w 595290"/>
              <a:gd name="connsiteY33" fmla="*/ 594087 h 607921"/>
              <a:gd name="connsiteX34" fmla="*/ 297363 w 595290"/>
              <a:gd name="connsiteY34" fmla="*/ 607921 h 607921"/>
              <a:gd name="connsiteX35" fmla="*/ 172366 w 595290"/>
              <a:gd name="connsiteY35" fmla="*/ 594087 h 607921"/>
              <a:gd name="connsiteX36" fmla="*/ 67427 w 595290"/>
              <a:gd name="connsiteY36" fmla="*/ 602527 h 607921"/>
              <a:gd name="connsiteX37" fmla="*/ 64026 w 595290"/>
              <a:gd name="connsiteY37" fmla="*/ 602877 h 607921"/>
              <a:gd name="connsiteX38" fmla="*/ 47420 w 595290"/>
              <a:gd name="connsiteY38" fmla="*/ 586197 h 607921"/>
              <a:gd name="connsiteX39" fmla="*/ 47420 w 595290"/>
              <a:gd name="connsiteY39" fmla="*/ 489809 h 607921"/>
              <a:gd name="connsiteX40" fmla="*/ 48070 w 595290"/>
              <a:gd name="connsiteY40" fmla="*/ 489809 h 607921"/>
              <a:gd name="connsiteX41" fmla="*/ 99039 w 595290"/>
              <a:gd name="connsiteY41" fmla="*/ 468734 h 607921"/>
              <a:gd name="connsiteX42" fmla="*/ 120097 w 595290"/>
              <a:gd name="connsiteY42" fmla="*/ 417893 h 607921"/>
              <a:gd name="connsiteX43" fmla="*/ 99039 w 595290"/>
              <a:gd name="connsiteY43" fmla="*/ 367002 h 607921"/>
              <a:gd name="connsiteX44" fmla="*/ 48070 w 595290"/>
              <a:gd name="connsiteY44" fmla="*/ 345977 h 607921"/>
              <a:gd name="connsiteX45" fmla="*/ 47420 w 595290"/>
              <a:gd name="connsiteY45" fmla="*/ 345977 h 607921"/>
              <a:gd name="connsiteX46" fmla="*/ 47420 w 595290"/>
              <a:gd name="connsiteY46" fmla="*/ 318010 h 607921"/>
              <a:gd name="connsiteX47" fmla="*/ 59074 w 595290"/>
              <a:gd name="connsiteY47" fmla="*/ 302128 h 607921"/>
              <a:gd name="connsiteX48" fmla="*/ 172366 w 595290"/>
              <a:gd name="connsiteY48" fmla="*/ 284449 h 607921"/>
              <a:gd name="connsiteX49" fmla="*/ 297363 w 595290"/>
              <a:gd name="connsiteY49" fmla="*/ 0 h 607921"/>
              <a:gd name="connsiteX50" fmla="*/ 432355 w 595290"/>
              <a:gd name="connsiteY50" fmla="*/ 134780 h 607921"/>
              <a:gd name="connsiteX51" fmla="*/ 297363 w 595290"/>
              <a:gd name="connsiteY51" fmla="*/ 269560 h 607921"/>
              <a:gd name="connsiteX52" fmla="*/ 162371 w 595290"/>
              <a:gd name="connsiteY52" fmla="*/ 134780 h 607921"/>
              <a:gd name="connsiteX53" fmla="*/ 297363 w 595290"/>
              <a:gd name="connsiteY53" fmla="*/ 0 h 607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95290" h="607921">
                <a:moveTo>
                  <a:pt x="47370" y="369974"/>
                </a:moveTo>
                <a:lnTo>
                  <a:pt x="48020" y="369974"/>
                </a:lnTo>
                <a:cubicBezTo>
                  <a:pt x="74581" y="369974"/>
                  <a:pt x="96040" y="391401"/>
                  <a:pt x="96040" y="417923"/>
                </a:cubicBezTo>
                <a:cubicBezTo>
                  <a:pt x="96040" y="444395"/>
                  <a:pt x="74581" y="465872"/>
                  <a:pt x="48020" y="465872"/>
                </a:cubicBezTo>
                <a:lnTo>
                  <a:pt x="47370" y="465872"/>
                </a:lnTo>
                <a:cubicBezTo>
                  <a:pt x="43968" y="465772"/>
                  <a:pt x="40567" y="465373"/>
                  <a:pt x="37366" y="464673"/>
                </a:cubicBezTo>
                <a:cubicBezTo>
                  <a:pt x="33864" y="463874"/>
                  <a:pt x="30463" y="462725"/>
                  <a:pt x="27361" y="461177"/>
                </a:cubicBezTo>
                <a:cubicBezTo>
                  <a:pt x="11205" y="453485"/>
                  <a:pt x="0" y="437003"/>
                  <a:pt x="0" y="417923"/>
                </a:cubicBezTo>
                <a:cubicBezTo>
                  <a:pt x="0" y="398793"/>
                  <a:pt x="11155" y="382361"/>
                  <a:pt x="27361" y="374619"/>
                </a:cubicBezTo>
                <a:cubicBezTo>
                  <a:pt x="30463" y="373071"/>
                  <a:pt x="33864" y="371972"/>
                  <a:pt x="37366" y="371173"/>
                </a:cubicBezTo>
                <a:cubicBezTo>
                  <a:pt x="40617" y="370424"/>
                  <a:pt x="43968" y="370024"/>
                  <a:pt x="47370" y="369974"/>
                </a:cubicBezTo>
                <a:close/>
                <a:moveTo>
                  <a:pt x="547270" y="369833"/>
                </a:moveTo>
                <a:cubicBezTo>
                  <a:pt x="550671" y="369833"/>
                  <a:pt x="554073" y="370233"/>
                  <a:pt x="557274" y="370882"/>
                </a:cubicBezTo>
                <a:cubicBezTo>
                  <a:pt x="560726" y="371631"/>
                  <a:pt x="564127" y="372780"/>
                  <a:pt x="567278" y="374228"/>
                </a:cubicBezTo>
                <a:cubicBezTo>
                  <a:pt x="583835" y="381819"/>
                  <a:pt x="595290" y="398450"/>
                  <a:pt x="595290" y="417828"/>
                </a:cubicBezTo>
                <a:cubicBezTo>
                  <a:pt x="595290" y="437206"/>
                  <a:pt x="583835" y="453887"/>
                  <a:pt x="567278" y="461478"/>
                </a:cubicBezTo>
                <a:cubicBezTo>
                  <a:pt x="564127" y="462927"/>
                  <a:pt x="560726" y="464075"/>
                  <a:pt x="557274" y="464774"/>
                </a:cubicBezTo>
                <a:cubicBezTo>
                  <a:pt x="554073" y="465524"/>
                  <a:pt x="550671" y="465873"/>
                  <a:pt x="547270" y="465873"/>
                </a:cubicBezTo>
                <a:cubicBezTo>
                  <a:pt x="520709" y="465873"/>
                  <a:pt x="499250" y="444398"/>
                  <a:pt x="499250" y="417928"/>
                </a:cubicBezTo>
                <a:cubicBezTo>
                  <a:pt x="499250" y="391458"/>
                  <a:pt x="520709" y="369983"/>
                  <a:pt x="547270" y="369833"/>
                </a:cubicBezTo>
                <a:close/>
                <a:moveTo>
                  <a:pt x="172366" y="284449"/>
                </a:moveTo>
                <a:cubicBezTo>
                  <a:pt x="241392" y="284449"/>
                  <a:pt x="297363" y="306124"/>
                  <a:pt x="297363" y="306124"/>
                </a:cubicBezTo>
                <a:cubicBezTo>
                  <a:pt x="297363" y="306124"/>
                  <a:pt x="353334" y="284449"/>
                  <a:pt x="422360" y="284449"/>
                </a:cubicBezTo>
                <a:cubicBezTo>
                  <a:pt x="472478" y="284449"/>
                  <a:pt x="515794" y="295886"/>
                  <a:pt x="535652" y="302128"/>
                </a:cubicBezTo>
                <a:cubicBezTo>
                  <a:pt x="542604" y="304276"/>
                  <a:pt x="547306" y="310718"/>
                  <a:pt x="547306" y="318010"/>
                </a:cubicBezTo>
                <a:lnTo>
                  <a:pt x="547306" y="345977"/>
                </a:lnTo>
                <a:cubicBezTo>
                  <a:pt x="528049" y="345977"/>
                  <a:pt x="509992" y="353418"/>
                  <a:pt x="496387" y="367002"/>
                </a:cubicBezTo>
                <a:cubicBezTo>
                  <a:pt x="482782" y="380587"/>
                  <a:pt x="475279" y="398716"/>
                  <a:pt x="475279" y="417893"/>
                </a:cubicBezTo>
                <a:cubicBezTo>
                  <a:pt x="475279" y="437121"/>
                  <a:pt x="482782" y="455150"/>
                  <a:pt x="496387" y="468734"/>
                </a:cubicBezTo>
                <a:cubicBezTo>
                  <a:pt x="509992" y="482318"/>
                  <a:pt x="528099" y="489809"/>
                  <a:pt x="547306" y="489809"/>
                </a:cubicBezTo>
                <a:lnTo>
                  <a:pt x="547306" y="586197"/>
                </a:lnTo>
                <a:cubicBezTo>
                  <a:pt x="547306" y="595586"/>
                  <a:pt x="539703" y="602877"/>
                  <a:pt x="530700" y="602877"/>
                </a:cubicBezTo>
                <a:cubicBezTo>
                  <a:pt x="529599" y="602877"/>
                  <a:pt x="528449" y="602727"/>
                  <a:pt x="527299" y="602527"/>
                </a:cubicBezTo>
                <a:cubicBezTo>
                  <a:pt x="502039" y="597334"/>
                  <a:pt x="464425" y="594087"/>
                  <a:pt x="422360" y="594087"/>
                </a:cubicBezTo>
                <a:cubicBezTo>
                  <a:pt x="366939" y="594087"/>
                  <a:pt x="319171" y="599731"/>
                  <a:pt x="297363" y="607921"/>
                </a:cubicBezTo>
                <a:cubicBezTo>
                  <a:pt x="275505" y="599731"/>
                  <a:pt x="227737" y="594087"/>
                  <a:pt x="172366" y="594087"/>
                </a:cubicBezTo>
                <a:cubicBezTo>
                  <a:pt x="130301" y="594087"/>
                  <a:pt x="92687" y="597383"/>
                  <a:pt x="67427" y="602527"/>
                </a:cubicBezTo>
                <a:cubicBezTo>
                  <a:pt x="66277" y="602727"/>
                  <a:pt x="65127" y="602877"/>
                  <a:pt x="64026" y="602877"/>
                </a:cubicBezTo>
                <a:cubicBezTo>
                  <a:pt x="55073" y="602877"/>
                  <a:pt x="47420" y="595586"/>
                  <a:pt x="47420" y="586197"/>
                </a:cubicBezTo>
                <a:lnTo>
                  <a:pt x="47420" y="489809"/>
                </a:lnTo>
                <a:lnTo>
                  <a:pt x="48070" y="489809"/>
                </a:lnTo>
                <a:cubicBezTo>
                  <a:pt x="67327" y="489809"/>
                  <a:pt x="85434" y="482318"/>
                  <a:pt x="99039" y="468734"/>
                </a:cubicBezTo>
                <a:cubicBezTo>
                  <a:pt x="112644" y="455150"/>
                  <a:pt x="120097" y="437071"/>
                  <a:pt x="120097" y="417893"/>
                </a:cubicBezTo>
                <a:cubicBezTo>
                  <a:pt x="120097" y="398616"/>
                  <a:pt x="112644" y="380587"/>
                  <a:pt x="99039" y="367002"/>
                </a:cubicBezTo>
                <a:cubicBezTo>
                  <a:pt x="85434" y="353418"/>
                  <a:pt x="67277" y="345977"/>
                  <a:pt x="48070" y="345977"/>
                </a:cubicBezTo>
                <a:lnTo>
                  <a:pt x="47420" y="345977"/>
                </a:lnTo>
                <a:lnTo>
                  <a:pt x="47420" y="318010"/>
                </a:lnTo>
                <a:cubicBezTo>
                  <a:pt x="47420" y="310718"/>
                  <a:pt x="52122" y="304326"/>
                  <a:pt x="59074" y="302128"/>
                </a:cubicBezTo>
                <a:cubicBezTo>
                  <a:pt x="78932" y="295886"/>
                  <a:pt x="122248" y="284449"/>
                  <a:pt x="172366" y="284449"/>
                </a:cubicBezTo>
                <a:close/>
                <a:moveTo>
                  <a:pt x="297363" y="0"/>
                </a:moveTo>
                <a:cubicBezTo>
                  <a:pt x="371917" y="0"/>
                  <a:pt x="432355" y="60343"/>
                  <a:pt x="432355" y="134780"/>
                </a:cubicBezTo>
                <a:cubicBezTo>
                  <a:pt x="432355" y="209217"/>
                  <a:pt x="371917" y="269560"/>
                  <a:pt x="297363" y="269560"/>
                </a:cubicBezTo>
                <a:cubicBezTo>
                  <a:pt x="222809" y="269560"/>
                  <a:pt x="162371" y="209217"/>
                  <a:pt x="162371" y="134780"/>
                </a:cubicBezTo>
                <a:cubicBezTo>
                  <a:pt x="162371" y="60343"/>
                  <a:pt x="222809" y="0"/>
                  <a:pt x="297363" y="0"/>
                </a:cubicBezTo>
                <a:close/>
              </a:path>
            </a:pathLst>
          </a:custGeom>
          <a:solidFill>
            <a:srgbClr val="6A5D6C"/>
          </a:solidFill>
          <a:ln>
            <a:noFill/>
          </a:ln>
        </p:spPr>
      </p:sp>
      <p:sp>
        <p:nvSpPr>
          <p:cNvPr id="14" name="student-with-graduation-cap_47003"/>
          <p:cNvSpPr>
            <a:spLocks noChangeAspect="1"/>
          </p:cNvSpPr>
          <p:nvPr/>
        </p:nvSpPr>
        <p:spPr bwMode="auto">
          <a:xfrm>
            <a:off x="839640" y="2058812"/>
            <a:ext cx="1187280" cy="1164924"/>
          </a:xfrm>
          <a:custGeom>
            <a:avLst/>
            <a:gdLst>
              <a:gd name="T0" fmla="*/ 10234 w 10586"/>
              <a:gd name="T1" fmla="*/ 8579 h 10403"/>
              <a:gd name="T2" fmla="*/ 7877 w 10586"/>
              <a:gd name="T3" fmla="*/ 7605 h 10403"/>
              <a:gd name="T4" fmla="*/ 7647 w 10586"/>
              <a:gd name="T5" fmla="*/ 5423 h 10403"/>
              <a:gd name="T6" fmla="*/ 7758 w 10586"/>
              <a:gd name="T7" fmla="*/ 3791 h 10403"/>
              <a:gd name="T8" fmla="*/ 7679 w 10586"/>
              <a:gd name="T9" fmla="*/ 2943 h 10403"/>
              <a:gd name="T10" fmla="*/ 8116 w 10586"/>
              <a:gd name="T11" fmla="*/ 1246 h 10403"/>
              <a:gd name="T12" fmla="*/ 7943 w 10586"/>
              <a:gd name="T13" fmla="*/ 2955 h 10403"/>
              <a:gd name="T14" fmla="*/ 9242 w 10586"/>
              <a:gd name="T15" fmla="*/ 3318 h 10403"/>
              <a:gd name="T16" fmla="*/ 8888 w 10586"/>
              <a:gd name="T17" fmla="*/ 1967 h 10403"/>
              <a:gd name="T18" fmla="*/ 9573 w 10586"/>
              <a:gd name="T19" fmla="*/ 1246 h 10403"/>
              <a:gd name="T20" fmla="*/ 8421 w 10586"/>
              <a:gd name="T21" fmla="*/ 233 h 10403"/>
              <a:gd name="T22" fmla="*/ 5631 w 10586"/>
              <a:gd name="T23" fmla="*/ 0 h 10403"/>
              <a:gd name="T24" fmla="*/ 1013 w 10586"/>
              <a:gd name="T25" fmla="*/ 233 h 10403"/>
              <a:gd name="T26" fmla="*/ 2907 w 10586"/>
              <a:gd name="T27" fmla="*/ 1246 h 10403"/>
              <a:gd name="T28" fmla="*/ 2984 w 10586"/>
              <a:gd name="T29" fmla="*/ 2943 h 10403"/>
              <a:gd name="T30" fmla="*/ 2510 w 10586"/>
              <a:gd name="T31" fmla="*/ 4799 h 10403"/>
              <a:gd name="T32" fmla="*/ 3672 w 10586"/>
              <a:gd name="T33" fmla="*/ 7122 h 10403"/>
              <a:gd name="T34" fmla="*/ 826 w 10586"/>
              <a:gd name="T35" fmla="*/ 8270 h 10403"/>
              <a:gd name="T36" fmla="*/ 0 w 10586"/>
              <a:gd name="T37" fmla="*/ 10403 h 10403"/>
              <a:gd name="T38" fmla="*/ 10586 w 10586"/>
              <a:gd name="T39" fmla="*/ 10066 h 10403"/>
              <a:gd name="T40" fmla="*/ 937 w 10586"/>
              <a:gd name="T41" fmla="*/ 8940 h 10403"/>
              <a:gd name="T42" fmla="*/ 4360 w 10586"/>
              <a:gd name="T43" fmla="*/ 7212 h 10403"/>
              <a:gd name="T44" fmla="*/ 3604 w 10586"/>
              <a:gd name="T45" fmla="*/ 5223 h 10403"/>
              <a:gd name="T46" fmla="*/ 3417 w 10586"/>
              <a:gd name="T47" fmla="*/ 4921 h 10403"/>
              <a:gd name="T48" fmla="*/ 3400 w 10586"/>
              <a:gd name="T49" fmla="*/ 4158 h 10403"/>
              <a:gd name="T50" fmla="*/ 3490 w 10586"/>
              <a:gd name="T51" fmla="*/ 3960 h 10403"/>
              <a:gd name="T52" fmla="*/ 6902 w 10586"/>
              <a:gd name="T53" fmla="*/ 2943 h 10403"/>
              <a:gd name="T54" fmla="*/ 7107 w 10586"/>
              <a:gd name="T55" fmla="*/ 4074 h 10403"/>
              <a:gd name="T56" fmla="*/ 7410 w 10586"/>
              <a:gd name="T57" fmla="*/ 4679 h 10403"/>
              <a:gd name="T58" fmla="*/ 6982 w 10586"/>
              <a:gd name="T59" fmla="*/ 5014 h 10403"/>
              <a:gd name="T60" fmla="*/ 6433 w 10586"/>
              <a:gd name="T61" fmla="*/ 6649 h 10403"/>
              <a:gd name="T62" fmla="*/ 7658 w 10586"/>
              <a:gd name="T63" fmla="*/ 8245 h 10403"/>
              <a:gd name="T64" fmla="*/ 9649 w 10586"/>
              <a:gd name="T65" fmla="*/ 8940 h 10403"/>
              <a:gd name="T66" fmla="*/ 688 w 10586"/>
              <a:gd name="T67" fmla="*/ 9728 h 10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586" h="10403">
                <a:moveTo>
                  <a:pt x="10586" y="10066"/>
                </a:moveTo>
                <a:cubicBezTo>
                  <a:pt x="10586" y="9382"/>
                  <a:pt x="10468" y="8882"/>
                  <a:pt x="10234" y="8579"/>
                </a:cubicBezTo>
                <a:cubicBezTo>
                  <a:pt x="10084" y="8384"/>
                  <a:pt x="9904" y="8294"/>
                  <a:pt x="9762" y="8270"/>
                </a:cubicBezTo>
                <a:lnTo>
                  <a:pt x="7877" y="7605"/>
                </a:lnTo>
                <a:cubicBezTo>
                  <a:pt x="7193" y="7377"/>
                  <a:pt x="6978" y="7196"/>
                  <a:pt x="6914" y="7122"/>
                </a:cubicBezTo>
                <a:cubicBezTo>
                  <a:pt x="7474" y="6578"/>
                  <a:pt x="7613" y="5789"/>
                  <a:pt x="7647" y="5423"/>
                </a:cubicBezTo>
                <a:cubicBezTo>
                  <a:pt x="7940" y="5222"/>
                  <a:pt x="8043" y="4979"/>
                  <a:pt x="8075" y="4799"/>
                </a:cubicBezTo>
                <a:cubicBezTo>
                  <a:pt x="8153" y="4366"/>
                  <a:pt x="7897" y="3968"/>
                  <a:pt x="7758" y="3791"/>
                </a:cubicBezTo>
                <a:cubicBezTo>
                  <a:pt x="7725" y="3484"/>
                  <a:pt x="7671" y="3203"/>
                  <a:pt x="7602" y="2943"/>
                </a:cubicBezTo>
                <a:lnTo>
                  <a:pt x="7679" y="2943"/>
                </a:lnTo>
                <a:lnTo>
                  <a:pt x="7679" y="1246"/>
                </a:lnTo>
                <a:lnTo>
                  <a:pt x="8116" y="1246"/>
                </a:lnTo>
                <a:cubicBezTo>
                  <a:pt x="8151" y="1413"/>
                  <a:pt x="8182" y="1625"/>
                  <a:pt x="8205" y="1894"/>
                </a:cubicBezTo>
                <a:cubicBezTo>
                  <a:pt x="8105" y="2037"/>
                  <a:pt x="7989" y="2328"/>
                  <a:pt x="7943" y="2955"/>
                </a:cubicBezTo>
                <a:lnTo>
                  <a:pt x="7916" y="3318"/>
                </a:lnTo>
                <a:lnTo>
                  <a:pt x="9242" y="3318"/>
                </a:lnTo>
                <a:lnTo>
                  <a:pt x="9212" y="2952"/>
                </a:lnTo>
                <a:cubicBezTo>
                  <a:pt x="9173" y="2474"/>
                  <a:pt x="9006" y="2146"/>
                  <a:pt x="8888" y="1967"/>
                </a:cubicBezTo>
                <a:cubicBezTo>
                  <a:pt x="8868" y="1689"/>
                  <a:pt x="8838" y="1453"/>
                  <a:pt x="8801" y="1246"/>
                </a:cubicBezTo>
                <a:lnTo>
                  <a:pt x="9573" y="1246"/>
                </a:lnTo>
                <a:lnTo>
                  <a:pt x="9573" y="233"/>
                </a:lnTo>
                <a:lnTo>
                  <a:pt x="8421" y="233"/>
                </a:lnTo>
                <a:cubicBezTo>
                  <a:pt x="8272" y="51"/>
                  <a:pt x="8113" y="0"/>
                  <a:pt x="7986" y="0"/>
                </a:cubicBezTo>
                <a:lnTo>
                  <a:pt x="5631" y="0"/>
                </a:lnTo>
                <a:lnTo>
                  <a:pt x="5631" y="233"/>
                </a:lnTo>
                <a:lnTo>
                  <a:pt x="1013" y="233"/>
                </a:lnTo>
                <a:lnTo>
                  <a:pt x="1013" y="1246"/>
                </a:lnTo>
                <a:lnTo>
                  <a:pt x="2907" y="1246"/>
                </a:lnTo>
                <a:lnTo>
                  <a:pt x="2907" y="2943"/>
                </a:lnTo>
                <a:lnTo>
                  <a:pt x="2984" y="2943"/>
                </a:lnTo>
                <a:cubicBezTo>
                  <a:pt x="2915" y="3203"/>
                  <a:pt x="2861" y="3484"/>
                  <a:pt x="2828" y="3791"/>
                </a:cubicBezTo>
                <a:cubicBezTo>
                  <a:pt x="2689" y="3968"/>
                  <a:pt x="2433" y="4366"/>
                  <a:pt x="2510" y="4799"/>
                </a:cubicBezTo>
                <a:cubicBezTo>
                  <a:pt x="2543" y="4979"/>
                  <a:pt x="2646" y="5222"/>
                  <a:pt x="2939" y="5423"/>
                </a:cubicBezTo>
                <a:cubicBezTo>
                  <a:pt x="2974" y="5788"/>
                  <a:pt x="3112" y="6575"/>
                  <a:pt x="3672" y="7122"/>
                </a:cubicBezTo>
                <a:cubicBezTo>
                  <a:pt x="3608" y="7195"/>
                  <a:pt x="3392" y="7378"/>
                  <a:pt x="2703" y="7607"/>
                </a:cubicBezTo>
                <a:lnTo>
                  <a:pt x="826" y="8270"/>
                </a:lnTo>
                <a:cubicBezTo>
                  <a:pt x="586" y="8306"/>
                  <a:pt x="0" y="8550"/>
                  <a:pt x="0" y="10066"/>
                </a:cubicBezTo>
                <a:lnTo>
                  <a:pt x="0" y="10403"/>
                </a:lnTo>
                <a:lnTo>
                  <a:pt x="10586" y="10403"/>
                </a:lnTo>
                <a:lnTo>
                  <a:pt x="10586" y="10066"/>
                </a:lnTo>
                <a:close/>
                <a:moveTo>
                  <a:pt x="688" y="9728"/>
                </a:moveTo>
                <a:cubicBezTo>
                  <a:pt x="731" y="9184"/>
                  <a:pt x="872" y="8979"/>
                  <a:pt x="937" y="8940"/>
                </a:cubicBezTo>
                <a:lnTo>
                  <a:pt x="2922" y="8247"/>
                </a:lnTo>
                <a:cubicBezTo>
                  <a:pt x="3832" y="7943"/>
                  <a:pt x="4288" y="7615"/>
                  <a:pt x="4360" y="7212"/>
                </a:cubicBezTo>
                <a:cubicBezTo>
                  <a:pt x="4406" y="6955"/>
                  <a:pt x="4277" y="6748"/>
                  <a:pt x="4170" y="6663"/>
                </a:cubicBezTo>
                <a:cubicBezTo>
                  <a:pt x="3615" y="6155"/>
                  <a:pt x="3604" y="5232"/>
                  <a:pt x="3604" y="5223"/>
                </a:cubicBezTo>
                <a:lnTo>
                  <a:pt x="3604" y="5014"/>
                </a:lnTo>
                <a:lnTo>
                  <a:pt x="3417" y="4921"/>
                </a:lnTo>
                <a:cubicBezTo>
                  <a:pt x="3273" y="4849"/>
                  <a:pt x="3192" y="4768"/>
                  <a:pt x="3176" y="4680"/>
                </a:cubicBezTo>
                <a:cubicBezTo>
                  <a:pt x="3144" y="4506"/>
                  <a:pt x="3314" y="4253"/>
                  <a:pt x="3400" y="4158"/>
                </a:cubicBezTo>
                <a:lnTo>
                  <a:pt x="3479" y="4074"/>
                </a:lnTo>
                <a:lnTo>
                  <a:pt x="3490" y="3960"/>
                </a:lnTo>
                <a:cubicBezTo>
                  <a:pt x="3526" y="3578"/>
                  <a:pt x="3591" y="3237"/>
                  <a:pt x="3684" y="2943"/>
                </a:cubicBezTo>
                <a:lnTo>
                  <a:pt x="6902" y="2943"/>
                </a:lnTo>
                <a:cubicBezTo>
                  <a:pt x="6995" y="3237"/>
                  <a:pt x="7060" y="3578"/>
                  <a:pt x="7096" y="3960"/>
                </a:cubicBezTo>
                <a:lnTo>
                  <a:pt x="7107" y="4074"/>
                </a:lnTo>
                <a:lnTo>
                  <a:pt x="7186" y="4158"/>
                </a:lnTo>
                <a:cubicBezTo>
                  <a:pt x="7269" y="4248"/>
                  <a:pt x="7442" y="4504"/>
                  <a:pt x="7410" y="4679"/>
                </a:cubicBezTo>
                <a:cubicBezTo>
                  <a:pt x="7394" y="4767"/>
                  <a:pt x="7313" y="4849"/>
                  <a:pt x="7169" y="4921"/>
                </a:cubicBezTo>
                <a:lnTo>
                  <a:pt x="6982" y="5014"/>
                </a:lnTo>
                <a:lnTo>
                  <a:pt x="6982" y="5223"/>
                </a:lnTo>
                <a:cubicBezTo>
                  <a:pt x="6982" y="5232"/>
                  <a:pt x="6967" y="6159"/>
                  <a:pt x="6433" y="6649"/>
                </a:cubicBezTo>
                <a:cubicBezTo>
                  <a:pt x="6309" y="6748"/>
                  <a:pt x="6180" y="6955"/>
                  <a:pt x="6226" y="7212"/>
                </a:cubicBezTo>
                <a:cubicBezTo>
                  <a:pt x="6298" y="7615"/>
                  <a:pt x="6754" y="7943"/>
                  <a:pt x="7658" y="8245"/>
                </a:cubicBezTo>
                <a:lnTo>
                  <a:pt x="9627" y="8940"/>
                </a:lnTo>
                <a:lnTo>
                  <a:pt x="9649" y="8940"/>
                </a:lnTo>
                <a:cubicBezTo>
                  <a:pt x="9714" y="8979"/>
                  <a:pt x="9855" y="9184"/>
                  <a:pt x="9898" y="9728"/>
                </a:cubicBezTo>
                <a:lnTo>
                  <a:pt x="688" y="9728"/>
                </a:lnTo>
                <a:lnTo>
                  <a:pt x="688" y="9728"/>
                </a:lnTo>
                <a:close/>
              </a:path>
            </a:pathLst>
          </a:custGeom>
          <a:solidFill>
            <a:srgbClr val="7B4F55"/>
          </a:solidFill>
          <a:ln>
            <a:noFill/>
          </a:ln>
        </p:spPr>
      </p:sp>
      <p:sp>
        <p:nvSpPr>
          <p:cNvPr id="15" name="booklet-text_73579"/>
          <p:cNvSpPr>
            <a:spLocks noChangeAspect="1"/>
          </p:cNvSpPr>
          <p:nvPr/>
        </p:nvSpPr>
        <p:spPr bwMode="auto">
          <a:xfrm>
            <a:off x="5476428" y="1718867"/>
            <a:ext cx="1085563" cy="767533"/>
          </a:xfrm>
          <a:custGeom>
            <a:avLst/>
            <a:gdLst>
              <a:gd name="T0" fmla="*/ 0 w 2778"/>
              <a:gd name="T1" fmla="*/ 185 h 1967"/>
              <a:gd name="T2" fmla="*/ 837 w 2778"/>
              <a:gd name="T3" fmla="*/ 1967 h 1967"/>
              <a:gd name="T4" fmla="*/ 711 w 2778"/>
              <a:gd name="T5" fmla="*/ 1714 h 1967"/>
              <a:gd name="T6" fmla="*/ 181 w 2778"/>
              <a:gd name="T7" fmla="*/ 1708 h 1967"/>
              <a:gd name="T8" fmla="*/ 654 w 2778"/>
              <a:gd name="T9" fmla="*/ 1639 h 1967"/>
              <a:gd name="T10" fmla="*/ 199 w 2778"/>
              <a:gd name="T11" fmla="*/ 1249 h 1967"/>
              <a:gd name="T12" fmla="*/ 548 w 2778"/>
              <a:gd name="T13" fmla="*/ 1431 h 1967"/>
              <a:gd name="T14" fmla="*/ 124 w 2778"/>
              <a:gd name="T15" fmla="*/ 1306 h 1967"/>
              <a:gd name="T16" fmla="*/ 635 w 2778"/>
              <a:gd name="T17" fmla="*/ 1103 h 1967"/>
              <a:gd name="T18" fmla="*/ 199 w 2778"/>
              <a:gd name="T19" fmla="*/ 908 h 1967"/>
              <a:gd name="T20" fmla="*/ 711 w 2778"/>
              <a:gd name="T21" fmla="*/ 712 h 1967"/>
              <a:gd name="T22" fmla="*/ 181 w 2778"/>
              <a:gd name="T23" fmla="*/ 706 h 1967"/>
              <a:gd name="T24" fmla="*/ 654 w 2778"/>
              <a:gd name="T25" fmla="*/ 637 h 1967"/>
              <a:gd name="T26" fmla="*/ 645 w 2778"/>
              <a:gd name="T27" fmla="*/ 435 h 1967"/>
              <a:gd name="T28" fmla="*/ 124 w 2778"/>
              <a:gd name="T29" fmla="*/ 297 h 1967"/>
              <a:gd name="T30" fmla="*/ 711 w 2778"/>
              <a:gd name="T31" fmla="*/ 378 h 1967"/>
              <a:gd name="T32" fmla="*/ 1941 w 2778"/>
              <a:gd name="T33" fmla="*/ 1848 h 1967"/>
              <a:gd name="T34" fmla="*/ 2778 w 2778"/>
              <a:gd name="T35" fmla="*/ 1781 h 1967"/>
              <a:gd name="T36" fmla="*/ 2653 w 2778"/>
              <a:gd name="T37" fmla="*/ 1676 h 1967"/>
              <a:gd name="T38" fmla="*/ 2123 w 2778"/>
              <a:gd name="T39" fmla="*/ 1670 h 1967"/>
              <a:gd name="T40" fmla="*/ 2596 w 2778"/>
              <a:gd name="T41" fmla="*/ 1600 h 1967"/>
              <a:gd name="T42" fmla="*/ 2142 w 2778"/>
              <a:gd name="T43" fmla="*/ 1214 h 1967"/>
              <a:gd name="T44" fmla="*/ 2412 w 2778"/>
              <a:gd name="T45" fmla="*/ 1385 h 1967"/>
              <a:gd name="T46" fmla="*/ 2066 w 2778"/>
              <a:gd name="T47" fmla="*/ 1271 h 1967"/>
              <a:gd name="T48" fmla="*/ 2578 w 2778"/>
              <a:gd name="T49" fmla="*/ 1085 h 1967"/>
              <a:gd name="T50" fmla="*/ 2142 w 2778"/>
              <a:gd name="T51" fmla="*/ 890 h 1967"/>
              <a:gd name="T52" fmla="*/ 2066 w 2778"/>
              <a:gd name="T53" fmla="*/ 623 h 1967"/>
              <a:gd name="T54" fmla="*/ 2338 w 2778"/>
              <a:gd name="T55" fmla="*/ 661 h 1967"/>
              <a:gd name="T56" fmla="*/ 2123 w 2778"/>
              <a:gd name="T57" fmla="*/ 698 h 1967"/>
              <a:gd name="T58" fmla="*/ 2587 w 2778"/>
              <a:gd name="T59" fmla="*/ 438 h 1967"/>
              <a:gd name="T60" fmla="*/ 2066 w 2778"/>
              <a:gd name="T61" fmla="*/ 299 h 1967"/>
              <a:gd name="T62" fmla="*/ 2653 w 2778"/>
              <a:gd name="T63" fmla="*/ 381 h 1967"/>
              <a:gd name="T64" fmla="*/ 1808 w 2778"/>
              <a:gd name="T65" fmla="*/ 1848 h 1967"/>
              <a:gd name="T66" fmla="*/ 1120 w 2778"/>
              <a:gd name="T67" fmla="*/ 329 h 1967"/>
              <a:gd name="T68" fmla="*/ 1657 w 2778"/>
              <a:gd name="T69" fmla="*/ 220 h 1967"/>
              <a:gd name="T70" fmla="*/ 1622 w 2778"/>
              <a:gd name="T71" fmla="*/ 1017 h 1967"/>
              <a:gd name="T72" fmla="*/ 1143 w 2778"/>
              <a:gd name="T73" fmla="*/ 1060 h 1967"/>
              <a:gd name="T74" fmla="*/ 1650 w 2778"/>
              <a:gd name="T75" fmla="*/ 1670 h 1967"/>
              <a:gd name="T76" fmla="*/ 1121 w 2778"/>
              <a:gd name="T77" fmla="*/ 1676 h 1967"/>
              <a:gd name="T78" fmla="*/ 1707 w 2778"/>
              <a:gd name="T79" fmla="*/ 1594 h 1967"/>
              <a:gd name="T80" fmla="*/ 1196 w 2778"/>
              <a:gd name="T81" fmla="*/ 1429 h 1967"/>
              <a:gd name="T82" fmla="*/ 1178 w 2778"/>
              <a:gd name="T83" fmla="*/ 1297 h 1967"/>
              <a:gd name="T84" fmla="*/ 1650 w 2778"/>
              <a:gd name="T85" fmla="*/ 1366 h 19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778" h="1967">
                <a:moveTo>
                  <a:pt x="184" y="26"/>
                </a:moveTo>
                <a:cubicBezTo>
                  <a:pt x="176" y="25"/>
                  <a:pt x="168" y="24"/>
                  <a:pt x="161" y="24"/>
                </a:cubicBezTo>
                <a:cubicBezTo>
                  <a:pt x="72" y="24"/>
                  <a:pt x="0" y="96"/>
                  <a:pt x="0" y="185"/>
                </a:cubicBezTo>
                <a:lnTo>
                  <a:pt x="0" y="1708"/>
                </a:lnTo>
                <a:cubicBezTo>
                  <a:pt x="0" y="1788"/>
                  <a:pt x="60" y="1856"/>
                  <a:pt x="139" y="1867"/>
                </a:cubicBezTo>
                <a:lnTo>
                  <a:pt x="837" y="1967"/>
                </a:lnTo>
                <a:lnTo>
                  <a:pt x="837" y="118"/>
                </a:lnTo>
                <a:lnTo>
                  <a:pt x="184" y="26"/>
                </a:lnTo>
                <a:close/>
                <a:moveTo>
                  <a:pt x="711" y="1714"/>
                </a:moveTo>
                <a:cubicBezTo>
                  <a:pt x="706" y="1747"/>
                  <a:pt x="677" y="1772"/>
                  <a:pt x="645" y="1772"/>
                </a:cubicBezTo>
                <a:cubicBezTo>
                  <a:pt x="642" y="1772"/>
                  <a:pt x="639" y="1771"/>
                  <a:pt x="635" y="1771"/>
                </a:cubicBezTo>
                <a:lnTo>
                  <a:pt x="181" y="1708"/>
                </a:lnTo>
                <a:cubicBezTo>
                  <a:pt x="145" y="1703"/>
                  <a:pt x="119" y="1669"/>
                  <a:pt x="124" y="1633"/>
                </a:cubicBezTo>
                <a:cubicBezTo>
                  <a:pt x="129" y="1596"/>
                  <a:pt x="163" y="1571"/>
                  <a:pt x="199" y="1576"/>
                </a:cubicBezTo>
                <a:lnTo>
                  <a:pt x="654" y="1639"/>
                </a:lnTo>
                <a:cubicBezTo>
                  <a:pt x="690" y="1644"/>
                  <a:pt x="716" y="1678"/>
                  <a:pt x="711" y="1714"/>
                </a:cubicBezTo>
                <a:close/>
                <a:moveTo>
                  <a:pt x="124" y="1306"/>
                </a:moveTo>
                <a:cubicBezTo>
                  <a:pt x="129" y="1269"/>
                  <a:pt x="163" y="1244"/>
                  <a:pt x="199" y="1249"/>
                </a:cubicBezTo>
                <a:lnTo>
                  <a:pt x="557" y="1298"/>
                </a:lnTo>
                <a:cubicBezTo>
                  <a:pt x="594" y="1303"/>
                  <a:pt x="619" y="1337"/>
                  <a:pt x="614" y="1373"/>
                </a:cubicBezTo>
                <a:cubicBezTo>
                  <a:pt x="610" y="1406"/>
                  <a:pt x="581" y="1431"/>
                  <a:pt x="548" y="1431"/>
                </a:cubicBezTo>
                <a:cubicBezTo>
                  <a:pt x="545" y="1431"/>
                  <a:pt x="542" y="1430"/>
                  <a:pt x="539" y="1430"/>
                </a:cubicBezTo>
                <a:lnTo>
                  <a:pt x="181" y="1381"/>
                </a:lnTo>
                <a:cubicBezTo>
                  <a:pt x="145" y="1376"/>
                  <a:pt x="119" y="1342"/>
                  <a:pt x="124" y="1306"/>
                </a:cubicBezTo>
                <a:close/>
                <a:moveTo>
                  <a:pt x="711" y="1046"/>
                </a:moveTo>
                <a:cubicBezTo>
                  <a:pt x="706" y="1079"/>
                  <a:pt x="677" y="1103"/>
                  <a:pt x="645" y="1103"/>
                </a:cubicBezTo>
                <a:cubicBezTo>
                  <a:pt x="642" y="1103"/>
                  <a:pt x="639" y="1103"/>
                  <a:pt x="635" y="1103"/>
                </a:cubicBezTo>
                <a:lnTo>
                  <a:pt x="181" y="1040"/>
                </a:lnTo>
                <a:cubicBezTo>
                  <a:pt x="145" y="1035"/>
                  <a:pt x="119" y="1001"/>
                  <a:pt x="124" y="965"/>
                </a:cubicBezTo>
                <a:cubicBezTo>
                  <a:pt x="129" y="928"/>
                  <a:pt x="163" y="903"/>
                  <a:pt x="199" y="908"/>
                </a:cubicBezTo>
                <a:lnTo>
                  <a:pt x="654" y="971"/>
                </a:lnTo>
                <a:cubicBezTo>
                  <a:pt x="690" y="976"/>
                  <a:pt x="716" y="1009"/>
                  <a:pt x="711" y="1046"/>
                </a:cubicBezTo>
                <a:close/>
                <a:moveTo>
                  <a:pt x="711" y="712"/>
                </a:moveTo>
                <a:cubicBezTo>
                  <a:pt x="706" y="745"/>
                  <a:pt x="677" y="769"/>
                  <a:pt x="645" y="769"/>
                </a:cubicBezTo>
                <a:cubicBezTo>
                  <a:pt x="642" y="769"/>
                  <a:pt x="639" y="769"/>
                  <a:pt x="635" y="769"/>
                </a:cubicBezTo>
                <a:lnTo>
                  <a:pt x="181" y="706"/>
                </a:lnTo>
                <a:cubicBezTo>
                  <a:pt x="145" y="701"/>
                  <a:pt x="119" y="667"/>
                  <a:pt x="124" y="631"/>
                </a:cubicBezTo>
                <a:cubicBezTo>
                  <a:pt x="129" y="594"/>
                  <a:pt x="163" y="568"/>
                  <a:pt x="199" y="574"/>
                </a:cubicBezTo>
                <a:lnTo>
                  <a:pt x="654" y="637"/>
                </a:lnTo>
                <a:cubicBezTo>
                  <a:pt x="690" y="642"/>
                  <a:pt x="716" y="675"/>
                  <a:pt x="711" y="712"/>
                </a:cubicBezTo>
                <a:close/>
                <a:moveTo>
                  <a:pt x="711" y="378"/>
                </a:moveTo>
                <a:cubicBezTo>
                  <a:pt x="706" y="411"/>
                  <a:pt x="677" y="435"/>
                  <a:pt x="645" y="435"/>
                </a:cubicBezTo>
                <a:cubicBezTo>
                  <a:pt x="642" y="435"/>
                  <a:pt x="639" y="435"/>
                  <a:pt x="635" y="435"/>
                </a:cubicBezTo>
                <a:lnTo>
                  <a:pt x="181" y="372"/>
                </a:lnTo>
                <a:cubicBezTo>
                  <a:pt x="145" y="367"/>
                  <a:pt x="119" y="333"/>
                  <a:pt x="124" y="297"/>
                </a:cubicBezTo>
                <a:cubicBezTo>
                  <a:pt x="129" y="260"/>
                  <a:pt x="163" y="234"/>
                  <a:pt x="199" y="240"/>
                </a:cubicBezTo>
                <a:lnTo>
                  <a:pt x="654" y="303"/>
                </a:lnTo>
                <a:cubicBezTo>
                  <a:pt x="690" y="308"/>
                  <a:pt x="716" y="341"/>
                  <a:pt x="711" y="378"/>
                </a:cubicBezTo>
                <a:close/>
                <a:moveTo>
                  <a:pt x="2640" y="99"/>
                </a:moveTo>
                <a:lnTo>
                  <a:pt x="1941" y="0"/>
                </a:lnTo>
                <a:lnTo>
                  <a:pt x="1941" y="1848"/>
                </a:lnTo>
                <a:lnTo>
                  <a:pt x="2594" y="1940"/>
                </a:lnTo>
                <a:cubicBezTo>
                  <a:pt x="2602" y="1941"/>
                  <a:pt x="2610" y="1942"/>
                  <a:pt x="2617" y="1942"/>
                </a:cubicBezTo>
                <a:cubicBezTo>
                  <a:pt x="2706" y="1942"/>
                  <a:pt x="2778" y="1870"/>
                  <a:pt x="2778" y="1781"/>
                </a:cubicBezTo>
                <a:lnTo>
                  <a:pt x="2778" y="258"/>
                </a:lnTo>
                <a:cubicBezTo>
                  <a:pt x="2778" y="179"/>
                  <a:pt x="2719" y="110"/>
                  <a:pt x="2640" y="99"/>
                </a:cubicBezTo>
                <a:close/>
                <a:moveTo>
                  <a:pt x="2653" y="1676"/>
                </a:moveTo>
                <a:cubicBezTo>
                  <a:pt x="2648" y="1709"/>
                  <a:pt x="2620" y="1733"/>
                  <a:pt x="2587" y="1733"/>
                </a:cubicBezTo>
                <a:cubicBezTo>
                  <a:pt x="2584" y="1733"/>
                  <a:pt x="2581" y="1733"/>
                  <a:pt x="2578" y="1733"/>
                </a:cubicBezTo>
                <a:lnTo>
                  <a:pt x="2123" y="1670"/>
                </a:lnTo>
                <a:cubicBezTo>
                  <a:pt x="2087" y="1665"/>
                  <a:pt x="2061" y="1631"/>
                  <a:pt x="2066" y="1594"/>
                </a:cubicBezTo>
                <a:cubicBezTo>
                  <a:pt x="2071" y="1558"/>
                  <a:pt x="2105" y="1532"/>
                  <a:pt x="2142" y="1538"/>
                </a:cubicBezTo>
                <a:lnTo>
                  <a:pt x="2596" y="1600"/>
                </a:lnTo>
                <a:cubicBezTo>
                  <a:pt x="2632" y="1606"/>
                  <a:pt x="2658" y="1639"/>
                  <a:pt x="2653" y="1676"/>
                </a:cubicBezTo>
                <a:close/>
                <a:moveTo>
                  <a:pt x="2066" y="1271"/>
                </a:moveTo>
                <a:cubicBezTo>
                  <a:pt x="2071" y="1234"/>
                  <a:pt x="2105" y="1209"/>
                  <a:pt x="2142" y="1214"/>
                </a:cubicBezTo>
                <a:lnTo>
                  <a:pt x="2421" y="1252"/>
                </a:lnTo>
                <a:cubicBezTo>
                  <a:pt x="2457" y="1258"/>
                  <a:pt x="2483" y="1291"/>
                  <a:pt x="2478" y="1328"/>
                </a:cubicBezTo>
                <a:cubicBezTo>
                  <a:pt x="2473" y="1361"/>
                  <a:pt x="2445" y="1385"/>
                  <a:pt x="2412" y="1385"/>
                </a:cubicBezTo>
                <a:cubicBezTo>
                  <a:pt x="2409" y="1385"/>
                  <a:pt x="2406" y="1385"/>
                  <a:pt x="2403" y="1385"/>
                </a:cubicBezTo>
                <a:lnTo>
                  <a:pt x="2123" y="1346"/>
                </a:lnTo>
                <a:cubicBezTo>
                  <a:pt x="2087" y="1341"/>
                  <a:pt x="2061" y="1307"/>
                  <a:pt x="2066" y="1271"/>
                </a:cubicBezTo>
                <a:close/>
                <a:moveTo>
                  <a:pt x="2653" y="1028"/>
                </a:moveTo>
                <a:cubicBezTo>
                  <a:pt x="2648" y="1061"/>
                  <a:pt x="2620" y="1086"/>
                  <a:pt x="2587" y="1086"/>
                </a:cubicBezTo>
                <a:cubicBezTo>
                  <a:pt x="2584" y="1086"/>
                  <a:pt x="2581" y="1085"/>
                  <a:pt x="2578" y="1085"/>
                </a:cubicBezTo>
                <a:lnTo>
                  <a:pt x="2123" y="1022"/>
                </a:lnTo>
                <a:cubicBezTo>
                  <a:pt x="2087" y="1017"/>
                  <a:pt x="2061" y="983"/>
                  <a:pt x="2066" y="947"/>
                </a:cubicBezTo>
                <a:cubicBezTo>
                  <a:pt x="2071" y="910"/>
                  <a:pt x="2105" y="885"/>
                  <a:pt x="2142" y="890"/>
                </a:cubicBezTo>
                <a:lnTo>
                  <a:pt x="2596" y="953"/>
                </a:lnTo>
                <a:cubicBezTo>
                  <a:pt x="2632" y="958"/>
                  <a:pt x="2658" y="992"/>
                  <a:pt x="2653" y="1028"/>
                </a:cubicBezTo>
                <a:close/>
                <a:moveTo>
                  <a:pt x="2066" y="623"/>
                </a:moveTo>
                <a:cubicBezTo>
                  <a:pt x="2071" y="587"/>
                  <a:pt x="2105" y="561"/>
                  <a:pt x="2142" y="566"/>
                </a:cubicBezTo>
                <a:lnTo>
                  <a:pt x="2281" y="586"/>
                </a:lnTo>
                <a:cubicBezTo>
                  <a:pt x="2318" y="591"/>
                  <a:pt x="2343" y="624"/>
                  <a:pt x="2338" y="661"/>
                </a:cubicBezTo>
                <a:cubicBezTo>
                  <a:pt x="2334" y="694"/>
                  <a:pt x="2305" y="718"/>
                  <a:pt x="2272" y="718"/>
                </a:cubicBezTo>
                <a:cubicBezTo>
                  <a:pt x="2269" y="718"/>
                  <a:pt x="2266" y="718"/>
                  <a:pt x="2263" y="718"/>
                </a:cubicBezTo>
                <a:lnTo>
                  <a:pt x="2123" y="698"/>
                </a:lnTo>
                <a:cubicBezTo>
                  <a:pt x="2087" y="693"/>
                  <a:pt x="2061" y="660"/>
                  <a:pt x="2066" y="623"/>
                </a:cubicBezTo>
                <a:close/>
                <a:moveTo>
                  <a:pt x="2653" y="381"/>
                </a:moveTo>
                <a:cubicBezTo>
                  <a:pt x="2648" y="414"/>
                  <a:pt x="2620" y="438"/>
                  <a:pt x="2587" y="438"/>
                </a:cubicBezTo>
                <a:cubicBezTo>
                  <a:pt x="2584" y="438"/>
                  <a:pt x="2581" y="438"/>
                  <a:pt x="2578" y="437"/>
                </a:cubicBezTo>
                <a:lnTo>
                  <a:pt x="2123" y="374"/>
                </a:lnTo>
                <a:cubicBezTo>
                  <a:pt x="2087" y="369"/>
                  <a:pt x="2061" y="336"/>
                  <a:pt x="2066" y="299"/>
                </a:cubicBezTo>
                <a:cubicBezTo>
                  <a:pt x="2071" y="263"/>
                  <a:pt x="2105" y="237"/>
                  <a:pt x="2142" y="242"/>
                </a:cubicBezTo>
                <a:lnTo>
                  <a:pt x="2596" y="305"/>
                </a:lnTo>
                <a:cubicBezTo>
                  <a:pt x="2632" y="310"/>
                  <a:pt x="2658" y="344"/>
                  <a:pt x="2653" y="381"/>
                </a:cubicBezTo>
                <a:close/>
                <a:moveTo>
                  <a:pt x="971" y="118"/>
                </a:moveTo>
                <a:lnTo>
                  <a:pt x="971" y="1967"/>
                </a:lnTo>
                <a:lnTo>
                  <a:pt x="1808" y="1848"/>
                </a:lnTo>
                <a:lnTo>
                  <a:pt x="1808" y="0"/>
                </a:lnTo>
                <a:lnTo>
                  <a:pt x="971" y="118"/>
                </a:lnTo>
                <a:close/>
                <a:moveTo>
                  <a:pt x="1120" y="329"/>
                </a:moveTo>
                <a:cubicBezTo>
                  <a:pt x="1120" y="296"/>
                  <a:pt x="1145" y="268"/>
                  <a:pt x="1178" y="263"/>
                </a:cubicBezTo>
                <a:lnTo>
                  <a:pt x="1604" y="205"/>
                </a:lnTo>
                <a:cubicBezTo>
                  <a:pt x="1623" y="202"/>
                  <a:pt x="1642" y="208"/>
                  <a:pt x="1657" y="220"/>
                </a:cubicBezTo>
                <a:cubicBezTo>
                  <a:pt x="1671" y="233"/>
                  <a:pt x="1679" y="251"/>
                  <a:pt x="1679" y="271"/>
                </a:cubicBezTo>
                <a:lnTo>
                  <a:pt x="1679" y="951"/>
                </a:lnTo>
                <a:cubicBezTo>
                  <a:pt x="1679" y="984"/>
                  <a:pt x="1655" y="1012"/>
                  <a:pt x="1622" y="1017"/>
                </a:cubicBezTo>
                <a:lnTo>
                  <a:pt x="1196" y="1076"/>
                </a:lnTo>
                <a:cubicBezTo>
                  <a:pt x="1193" y="1076"/>
                  <a:pt x="1190" y="1076"/>
                  <a:pt x="1187" y="1076"/>
                </a:cubicBezTo>
                <a:cubicBezTo>
                  <a:pt x="1171" y="1076"/>
                  <a:pt x="1155" y="1071"/>
                  <a:pt x="1143" y="1060"/>
                </a:cubicBezTo>
                <a:cubicBezTo>
                  <a:pt x="1129" y="1047"/>
                  <a:pt x="1120" y="1029"/>
                  <a:pt x="1120" y="1010"/>
                </a:cubicBezTo>
                <a:lnTo>
                  <a:pt x="1120" y="329"/>
                </a:lnTo>
                <a:close/>
                <a:moveTo>
                  <a:pt x="1650" y="1670"/>
                </a:moveTo>
                <a:lnTo>
                  <a:pt x="1196" y="1733"/>
                </a:lnTo>
                <a:cubicBezTo>
                  <a:pt x="1193" y="1733"/>
                  <a:pt x="1190" y="1733"/>
                  <a:pt x="1187" y="1733"/>
                </a:cubicBezTo>
                <a:cubicBezTo>
                  <a:pt x="1154" y="1733"/>
                  <a:pt x="1126" y="1709"/>
                  <a:pt x="1121" y="1676"/>
                </a:cubicBezTo>
                <a:cubicBezTo>
                  <a:pt x="1116" y="1639"/>
                  <a:pt x="1141" y="1606"/>
                  <a:pt x="1178" y="1601"/>
                </a:cubicBezTo>
                <a:lnTo>
                  <a:pt x="1632" y="1538"/>
                </a:lnTo>
                <a:cubicBezTo>
                  <a:pt x="1669" y="1533"/>
                  <a:pt x="1702" y="1558"/>
                  <a:pt x="1707" y="1594"/>
                </a:cubicBezTo>
                <a:cubicBezTo>
                  <a:pt x="1712" y="1631"/>
                  <a:pt x="1687" y="1665"/>
                  <a:pt x="1650" y="1670"/>
                </a:cubicBezTo>
                <a:close/>
                <a:moveTo>
                  <a:pt x="1650" y="1366"/>
                </a:moveTo>
                <a:lnTo>
                  <a:pt x="1196" y="1429"/>
                </a:lnTo>
                <a:cubicBezTo>
                  <a:pt x="1193" y="1430"/>
                  <a:pt x="1190" y="1430"/>
                  <a:pt x="1187" y="1430"/>
                </a:cubicBezTo>
                <a:cubicBezTo>
                  <a:pt x="1154" y="1430"/>
                  <a:pt x="1126" y="1406"/>
                  <a:pt x="1121" y="1372"/>
                </a:cubicBezTo>
                <a:cubicBezTo>
                  <a:pt x="1116" y="1336"/>
                  <a:pt x="1141" y="1302"/>
                  <a:pt x="1178" y="1297"/>
                </a:cubicBezTo>
                <a:lnTo>
                  <a:pt x="1632" y="1234"/>
                </a:lnTo>
                <a:cubicBezTo>
                  <a:pt x="1669" y="1229"/>
                  <a:pt x="1702" y="1255"/>
                  <a:pt x="1707" y="1291"/>
                </a:cubicBezTo>
                <a:cubicBezTo>
                  <a:pt x="1712" y="1328"/>
                  <a:pt x="1687" y="1361"/>
                  <a:pt x="1650" y="1366"/>
                </a:cubicBezTo>
                <a:close/>
              </a:path>
            </a:pathLst>
          </a:custGeom>
          <a:solidFill>
            <a:srgbClr val="D7BF9F"/>
          </a:solidFill>
          <a:ln>
            <a:noFill/>
          </a:ln>
        </p:spPr>
      </p:sp>
      <p:sp>
        <p:nvSpPr>
          <p:cNvPr id="11" name="Прямоугольник 10"/>
          <p:cNvSpPr/>
          <p:nvPr/>
        </p:nvSpPr>
        <p:spPr>
          <a:xfrm>
            <a:off x="11523305" y="481922"/>
            <a:ext cx="615553" cy="6049092"/>
          </a:xfrm>
          <a:prstGeom prst="rect">
            <a:avLst/>
          </a:prstGeom>
        </p:spPr>
        <p:txBody>
          <a:bodyPr vert="vert" wrap="none">
            <a:spAutoFit/>
          </a:bodyPr>
          <a:lstStyle/>
          <a:p>
            <a:pPr lvl="0"/>
            <a:r>
              <a:rPr lang="ru-RU" sz="2800" dirty="0" smtClean="0">
                <a:solidFill>
                  <a:srgbClr val="000000"/>
                </a:solidFill>
                <a:latin typeface="Montserrat" panose="00000800000000000000" pitchFamily="50" charset="-52"/>
              </a:rPr>
              <a:t>Лексика с точки зрения стиля</a:t>
            </a:r>
            <a:endParaRPr lang="ru-RU" sz="2800" dirty="0">
              <a:solidFill>
                <a:srgbClr val="000000"/>
              </a:solidFill>
              <a:latin typeface="Montserrat" panose="000008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630056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75163" y="300359"/>
            <a:ext cx="6096000" cy="37689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450215" algn="just">
              <a:lnSpc>
                <a:spcPct val="150000"/>
              </a:lnSpc>
            </a:pPr>
            <a:r>
              <a:rPr lang="ru-RU" sz="1400" dirty="0" smtClean="0">
                <a:solidFill>
                  <a:srgbClr val="000000"/>
                </a:solidFill>
                <a:latin typeface="Montserrat Medium" panose="000006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solidFill>
                <a:srgbClr val="000000"/>
              </a:solidFill>
              <a:latin typeface="Montserrat Medium" panose="00000600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" name="0ce396b1-13d0-41fe-bb34-ddfd460a4f6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332089" y="2089874"/>
            <a:ext cx="7762778" cy="4181078"/>
            <a:chOff x="2426337" y="1452498"/>
            <a:chExt cx="7339327" cy="3953005"/>
          </a:xfrm>
        </p:grpSpPr>
        <p:sp>
          <p:nvSpPr>
            <p:cNvPr id="6" name="î$ḷíḑé">
              <a:extLst>
                <a:ext uri="{FF2B5EF4-FFF2-40B4-BE49-F238E27FC236}">
                  <a16:creationId xmlns:a16="http://schemas.microsoft.com/office/drawing/2014/main" id="{88B71ECF-EE4D-4DE9-836A-23AC4ED3B0CC}"/>
                </a:ext>
              </a:extLst>
            </p:cNvPr>
            <p:cNvSpPr/>
            <p:nvPr/>
          </p:nvSpPr>
          <p:spPr bwMode="auto">
            <a:xfrm>
              <a:off x="2426337" y="1452498"/>
              <a:ext cx="7339327" cy="3953005"/>
            </a:xfrm>
            <a:custGeom>
              <a:avLst/>
              <a:gdLst>
                <a:gd name="T0" fmla="*/ 4576 w 4577"/>
                <a:gd name="T1" fmla="*/ 1585 h 2468"/>
                <a:gd name="T2" fmla="*/ 4549 w 4577"/>
                <a:gd name="T3" fmla="*/ 1783 h 2468"/>
                <a:gd name="T4" fmla="*/ 4472 w 4577"/>
                <a:gd name="T5" fmla="*/ 1960 h 2468"/>
                <a:gd name="T6" fmla="*/ 4140 w 4577"/>
                <a:gd name="T7" fmla="*/ 2416 h 2468"/>
                <a:gd name="T8" fmla="*/ 3881 w 4577"/>
                <a:gd name="T9" fmla="*/ 2467 h 2468"/>
                <a:gd name="T10" fmla="*/ 869 w 4577"/>
                <a:gd name="T11" fmla="*/ 2467 h 2468"/>
                <a:gd name="T12" fmla="*/ 436 w 4577"/>
                <a:gd name="T13" fmla="*/ 2350 h 2468"/>
                <a:gd name="T14" fmla="*/ 337 w 4577"/>
                <a:gd name="T15" fmla="*/ 2278 h 2468"/>
                <a:gd name="T16" fmla="*/ 117 w 4577"/>
                <a:gd name="T17" fmla="*/ 1821 h 2468"/>
                <a:gd name="T18" fmla="*/ 0 w 4577"/>
                <a:gd name="T19" fmla="*/ 1427 h 2468"/>
                <a:gd name="T20" fmla="*/ 422 w 4577"/>
                <a:gd name="T21" fmla="*/ 769 h 2468"/>
                <a:gd name="T22" fmla="*/ 524 w 4577"/>
                <a:gd name="T23" fmla="*/ 733 h 2468"/>
                <a:gd name="T24" fmla="*/ 562 w 4577"/>
                <a:gd name="T25" fmla="*/ 724 h 2468"/>
                <a:gd name="T26" fmla="*/ 664 w 4577"/>
                <a:gd name="T27" fmla="*/ 710 h 2468"/>
                <a:gd name="T28" fmla="*/ 701 w 4577"/>
                <a:gd name="T29" fmla="*/ 709 h 2468"/>
                <a:gd name="T30" fmla="*/ 708 w 4577"/>
                <a:gd name="T31" fmla="*/ 709 h 2468"/>
                <a:gd name="T32" fmla="*/ 749 w 4577"/>
                <a:gd name="T33" fmla="*/ 710 h 2468"/>
                <a:gd name="T34" fmla="*/ 754 w 4577"/>
                <a:gd name="T35" fmla="*/ 702 h 2468"/>
                <a:gd name="T36" fmla="*/ 771 w 4577"/>
                <a:gd name="T37" fmla="*/ 675 h 2468"/>
                <a:gd name="T38" fmla="*/ 804 w 4577"/>
                <a:gd name="T39" fmla="*/ 627 h 2468"/>
                <a:gd name="T40" fmla="*/ 841 w 4577"/>
                <a:gd name="T41" fmla="*/ 577 h 2468"/>
                <a:gd name="T42" fmla="*/ 844 w 4577"/>
                <a:gd name="T43" fmla="*/ 573 h 2468"/>
                <a:gd name="T44" fmla="*/ 867 w 4577"/>
                <a:gd name="T45" fmla="*/ 546 h 2468"/>
                <a:gd name="T46" fmla="*/ 943 w 4577"/>
                <a:gd name="T47" fmla="*/ 465 h 2468"/>
                <a:gd name="T48" fmla="*/ 2191 w 4577"/>
                <a:gd name="T49" fmla="*/ 0 h 2468"/>
                <a:gd name="T50" fmla="*/ 3224 w 4577"/>
                <a:gd name="T51" fmla="*/ 292 h 2468"/>
                <a:gd name="T52" fmla="*/ 3568 w 4577"/>
                <a:gd name="T53" fmla="*/ 202 h 2468"/>
                <a:gd name="T54" fmla="*/ 4276 w 4577"/>
                <a:gd name="T55" fmla="*/ 920 h 2468"/>
                <a:gd name="T56" fmla="*/ 4272 w 4577"/>
                <a:gd name="T57" fmla="*/ 995 h 2468"/>
                <a:gd name="T58" fmla="*/ 4576 w 4577"/>
                <a:gd name="T59" fmla="*/ 1585 h 2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577" h="2468">
                  <a:moveTo>
                    <a:pt x="4576" y="1585"/>
                  </a:moveTo>
                  <a:cubicBezTo>
                    <a:pt x="4576" y="1652"/>
                    <a:pt x="4567" y="1718"/>
                    <a:pt x="4549" y="1783"/>
                  </a:cubicBezTo>
                  <a:cubicBezTo>
                    <a:pt x="4531" y="1845"/>
                    <a:pt x="4505" y="1905"/>
                    <a:pt x="4472" y="1960"/>
                  </a:cubicBezTo>
                  <a:cubicBezTo>
                    <a:pt x="4472" y="2160"/>
                    <a:pt x="4336" y="2334"/>
                    <a:pt x="4140" y="2416"/>
                  </a:cubicBezTo>
                  <a:cubicBezTo>
                    <a:pt x="4058" y="2450"/>
                    <a:pt x="3970" y="2468"/>
                    <a:pt x="3881" y="2467"/>
                  </a:cubicBezTo>
                  <a:cubicBezTo>
                    <a:pt x="869" y="2467"/>
                    <a:pt x="869" y="2467"/>
                    <a:pt x="869" y="2467"/>
                  </a:cubicBezTo>
                  <a:cubicBezTo>
                    <a:pt x="708" y="2467"/>
                    <a:pt x="559" y="2424"/>
                    <a:pt x="436" y="2350"/>
                  </a:cubicBezTo>
                  <a:cubicBezTo>
                    <a:pt x="401" y="2329"/>
                    <a:pt x="368" y="2305"/>
                    <a:pt x="337" y="2278"/>
                  </a:cubicBezTo>
                  <a:cubicBezTo>
                    <a:pt x="201" y="2161"/>
                    <a:pt x="117" y="2000"/>
                    <a:pt x="117" y="1821"/>
                  </a:cubicBezTo>
                  <a:cubicBezTo>
                    <a:pt x="40" y="1704"/>
                    <a:pt x="0" y="1567"/>
                    <a:pt x="0" y="1427"/>
                  </a:cubicBezTo>
                  <a:cubicBezTo>
                    <a:pt x="0" y="1133"/>
                    <a:pt x="174" y="881"/>
                    <a:pt x="422" y="769"/>
                  </a:cubicBezTo>
                  <a:cubicBezTo>
                    <a:pt x="455" y="755"/>
                    <a:pt x="490" y="742"/>
                    <a:pt x="524" y="733"/>
                  </a:cubicBezTo>
                  <a:cubicBezTo>
                    <a:pt x="537" y="730"/>
                    <a:pt x="549" y="727"/>
                    <a:pt x="562" y="724"/>
                  </a:cubicBezTo>
                  <a:cubicBezTo>
                    <a:pt x="596" y="717"/>
                    <a:pt x="630" y="712"/>
                    <a:pt x="664" y="710"/>
                  </a:cubicBezTo>
                  <a:cubicBezTo>
                    <a:pt x="676" y="709"/>
                    <a:pt x="689" y="709"/>
                    <a:pt x="701" y="709"/>
                  </a:cubicBezTo>
                  <a:cubicBezTo>
                    <a:pt x="708" y="709"/>
                    <a:pt x="708" y="709"/>
                    <a:pt x="708" y="709"/>
                  </a:cubicBezTo>
                  <a:cubicBezTo>
                    <a:pt x="722" y="709"/>
                    <a:pt x="736" y="709"/>
                    <a:pt x="749" y="710"/>
                  </a:cubicBezTo>
                  <a:cubicBezTo>
                    <a:pt x="754" y="702"/>
                    <a:pt x="754" y="702"/>
                    <a:pt x="754" y="702"/>
                  </a:cubicBezTo>
                  <a:cubicBezTo>
                    <a:pt x="759" y="693"/>
                    <a:pt x="765" y="684"/>
                    <a:pt x="771" y="675"/>
                  </a:cubicBezTo>
                  <a:cubicBezTo>
                    <a:pt x="781" y="659"/>
                    <a:pt x="792" y="643"/>
                    <a:pt x="804" y="627"/>
                  </a:cubicBezTo>
                  <a:cubicBezTo>
                    <a:pt x="815" y="610"/>
                    <a:pt x="828" y="593"/>
                    <a:pt x="841" y="577"/>
                  </a:cubicBezTo>
                  <a:cubicBezTo>
                    <a:pt x="844" y="573"/>
                    <a:pt x="844" y="573"/>
                    <a:pt x="844" y="573"/>
                  </a:cubicBezTo>
                  <a:cubicBezTo>
                    <a:pt x="852" y="564"/>
                    <a:pt x="859" y="555"/>
                    <a:pt x="867" y="546"/>
                  </a:cubicBezTo>
                  <a:cubicBezTo>
                    <a:pt x="891" y="518"/>
                    <a:pt x="916" y="491"/>
                    <a:pt x="943" y="465"/>
                  </a:cubicBezTo>
                  <a:cubicBezTo>
                    <a:pt x="1231" y="182"/>
                    <a:pt x="1683" y="0"/>
                    <a:pt x="2191" y="0"/>
                  </a:cubicBezTo>
                  <a:cubicBezTo>
                    <a:pt x="2586" y="0"/>
                    <a:pt x="2948" y="110"/>
                    <a:pt x="3224" y="292"/>
                  </a:cubicBezTo>
                  <a:cubicBezTo>
                    <a:pt x="3329" y="233"/>
                    <a:pt x="3448" y="202"/>
                    <a:pt x="3568" y="202"/>
                  </a:cubicBezTo>
                  <a:cubicBezTo>
                    <a:pt x="3959" y="202"/>
                    <a:pt x="4276" y="523"/>
                    <a:pt x="4276" y="920"/>
                  </a:cubicBezTo>
                  <a:cubicBezTo>
                    <a:pt x="4276" y="945"/>
                    <a:pt x="4275" y="970"/>
                    <a:pt x="4272" y="995"/>
                  </a:cubicBezTo>
                  <a:cubicBezTo>
                    <a:pt x="4463" y="1130"/>
                    <a:pt x="4577" y="1350"/>
                    <a:pt x="4576" y="1585"/>
                  </a:cubicBezTo>
                  <a:close/>
                </a:path>
              </a:pathLst>
            </a:custGeom>
            <a:solidFill>
              <a:srgbClr val="4285F4">
                <a:alpha val="8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ŝḻíḑé">
              <a:extLst>
                <a:ext uri="{FF2B5EF4-FFF2-40B4-BE49-F238E27FC236}">
                  <a16:creationId xmlns:a16="http://schemas.microsoft.com/office/drawing/2014/main" id="{65D39E9D-695C-416A-B243-3AFBEBD87468}"/>
                </a:ext>
              </a:extLst>
            </p:cNvPr>
            <p:cNvSpPr/>
            <p:nvPr/>
          </p:nvSpPr>
          <p:spPr bwMode="auto">
            <a:xfrm>
              <a:off x="3804115" y="2242311"/>
              <a:ext cx="119443" cy="129279"/>
            </a:xfrm>
            <a:custGeom>
              <a:avLst/>
              <a:gdLst>
                <a:gd name="T0" fmla="*/ 76 w 76"/>
                <a:gd name="T1" fmla="*/ 0 h 82"/>
                <a:gd name="T2" fmla="*/ 0 w 76"/>
                <a:gd name="T3" fmla="*/ 82 h 82"/>
                <a:gd name="T4" fmla="*/ 76 w 76"/>
                <a:gd name="T5" fmla="*/ 82 h 82"/>
                <a:gd name="T6" fmla="*/ 76 w 76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82">
                  <a:moveTo>
                    <a:pt x="76" y="0"/>
                  </a:moveTo>
                  <a:cubicBezTo>
                    <a:pt x="49" y="27"/>
                    <a:pt x="23" y="54"/>
                    <a:pt x="0" y="82"/>
                  </a:cubicBezTo>
                  <a:cubicBezTo>
                    <a:pt x="76" y="82"/>
                    <a:pt x="76" y="82"/>
                    <a:pt x="76" y="82"/>
                  </a:cubicBezTo>
                  <a:cubicBezTo>
                    <a:pt x="76" y="0"/>
                    <a:pt x="76" y="0"/>
                    <a:pt x="76" y="0"/>
                  </a:cubicBezTo>
                </a:path>
              </a:pathLst>
            </a:cu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Sḷïďê">
              <a:extLst>
                <a:ext uri="{FF2B5EF4-FFF2-40B4-BE49-F238E27FC236}">
                  <a16:creationId xmlns:a16="http://schemas.microsoft.com/office/drawing/2014/main" id="{9FC81239-4BBA-4FE9-9A61-A96F4CFA4A41}"/>
                </a:ext>
              </a:extLst>
            </p:cNvPr>
            <p:cNvSpPr/>
            <p:nvPr/>
          </p:nvSpPr>
          <p:spPr bwMode="auto">
            <a:xfrm>
              <a:off x="3981171" y="2211397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îṩḷîḓè">
              <a:extLst>
                <a:ext uri="{FF2B5EF4-FFF2-40B4-BE49-F238E27FC236}">
                  <a16:creationId xmlns:a16="http://schemas.microsoft.com/office/drawing/2014/main" id="{1832C7DF-FB72-4C4F-9EC1-6043C2C27D93}"/>
                </a:ext>
              </a:extLst>
            </p:cNvPr>
            <p:cNvSpPr/>
            <p:nvPr/>
          </p:nvSpPr>
          <p:spPr bwMode="auto">
            <a:xfrm>
              <a:off x="3981171" y="2211397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S1ídé">
              <a:extLst>
                <a:ext uri="{FF2B5EF4-FFF2-40B4-BE49-F238E27FC236}">
                  <a16:creationId xmlns:a16="http://schemas.microsoft.com/office/drawing/2014/main" id="{36061EE0-0E88-421C-B58E-FB7E2FE11D0C}"/>
                </a:ext>
              </a:extLst>
            </p:cNvPr>
            <p:cNvSpPr/>
            <p:nvPr/>
          </p:nvSpPr>
          <p:spPr bwMode="auto">
            <a:xfrm>
              <a:off x="4201787" y="2211397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şľïdé">
              <a:extLst>
                <a:ext uri="{FF2B5EF4-FFF2-40B4-BE49-F238E27FC236}">
                  <a16:creationId xmlns:a16="http://schemas.microsoft.com/office/drawing/2014/main" id="{C88217E5-0D68-4C1B-B337-A3A58EEF5D6B}"/>
                </a:ext>
              </a:extLst>
            </p:cNvPr>
            <p:cNvSpPr/>
            <p:nvPr/>
          </p:nvSpPr>
          <p:spPr bwMode="auto">
            <a:xfrm>
              <a:off x="4201787" y="2211397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ṩḻíḑè">
              <a:extLst>
                <a:ext uri="{FF2B5EF4-FFF2-40B4-BE49-F238E27FC236}">
                  <a16:creationId xmlns:a16="http://schemas.microsoft.com/office/drawing/2014/main" id="{4F5C6A65-0A94-4D83-BFE7-0F03AB6F7F6F}"/>
                </a:ext>
              </a:extLst>
            </p:cNvPr>
            <p:cNvSpPr/>
            <p:nvPr/>
          </p:nvSpPr>
          <p:spPr bwMode="auto">
            <a:xfrm>
              <a:off x="4420999" y="2211397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ïṡľiḍê">
              <a:extLst>
                <a:ext uri="{FF2B5EF4-FFF2-40B4-BE49-F238E27FC236}">
                  <a16:creationId xmlns:a16="http://schemas.microsoft.com/office/drawing/2014/main" id="{BADE6256-B0A5-473A-A49C-3C13F56D4511}"/>
                </a:ext>
              </a:extLst>
            </p:cNvPr>
            <p:cNvSpPr/>
            <p:nvPr/>
          </p:nvSpPr>
          <p:spPr bwMode="auto">
            <a:xfrm>
              <a:off x="4420999" y="2211397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íşļíďe">
              <a:extLst>
                <a:ext uri="{FF2B5EF4-FFF2-40B4-BE49-F238E27FC236}">
                  <a16:creationId xmlns:a16="http://schemas.microsoft.com/office/drawing/2014/main" id="{F2DBB617-EFB9-407B-B193-3FEB208D2E26}"/>
                </a:ext>
              </a:extLst>
            </p:cNvPr>
            <p:cNvSpPr/>
            <p:nvPr/>
          </p:nvSpPr>
          <p:spPr bwMode="auto">
            <a:xfrm>
              <a:off x="4640211" y="2211397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şļíḍè">
              <a:extLst>
                <a:ext uri="{FF2B5EF4-FFF2-40B4-BE49-F238E27FC236}">
                  <a16:creationId xmlns:a16="http://schemas.microsoft.com/office/drawing/2014/main" id="{B79A2B0C-77BD-42A7-BB18-11EF76557BC2}"/>
                </a:ext>
              </a:extLst>
            </p:cNvPr>
            <p:cNvSpPr/>
            <p:nvPr/>
          </p:nvSpPr>
          <p:spPr bwMode="auto">
            <a:xfrm>
              <a:off x="4640211" y="2211397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îṣḷíḑé">
              <a:extLst>
                <a:ext uri="{FF2B5EF4-FFF2-40B4-BE49-F238E27FC236}">
                  <a16:creationId xmlns:a16="http://schemas.microsoft.com/office/drawing/2014/main" id="{A2BFB098-5C4B-4C04-BEF3-B74DEA19B86C}"/>
                </a:ext>
              </a:extLst>
            </p:cNvPr>
            <p:cNvSpPr/>
            <p:nvPr/>
          </p:nvSpPr>
          <p:spPr bwMode="auto">
            <a:xfrm>
              <a:off x="4860828" y="2211397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iṡḻïḑè">
              <a:extLst>
                <a:ext uri="{FF2B5EF4-FFF2-40B4-BE49-F238E27FC236}">
                  <a16:creationId xmlns:a16="http://schemas.microsoft.com/office/drawing/2014/main" id="{56BF03BF-1297-4362-9C8D-BB72297924AB}"/>
                </a:ext>
              </a:extLst>
            </p:cNvPr>
            <p:cNvSpPr/>
            <p:nvPr/>
          </p:nvSpPr>
          <p:spPr bwMode="auto">
            <a:xfrm>
              <a:off x="4860828" y="2211397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iśḻíḓè">
              <a:extLst>
                <a:ext uri="{FF2B5EF4-FFF2-40B4-BE49-F238E27FC236}">
                  <a16:creationId xmlns:a16="http://schemas.microsoft.com/office/drawing/2014/main" id="{FA0C5BFD-251D-4420-B9BD-922C53DD30D5}"/>
                </a:ext>
              </a:extLst>
            </p:cNvPr>
            <p:cNvSpPr/>
            <p:nvPr/>
          </p:nvSpPr>
          <p:spPr bwMode="auto">
            <a:xfrm>
              <a:off x="5080039" y="2211397"/>
              <a:ext cx="160193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ïṧļiďe">
              <a:extLst>
                <a:ext uri="{FF2B5EF4-FFF2-40B4-BE49-F238E27FC236}">
                  <a16:creationId xmlns:a16="http://schemas.microsoft.com/office/drawing/2014/main" id="{DF714BD4-7F7A-4811-BAEF-6F9229247517}"/>
                </a:ext>
              </a:extLst>
            </p:cNvPr>
            <p:cNvSpPr/>
            <p:nvPr/>
          </p:nvSpPr>
          <p:spPr bwMode="auto">
            <a:xfrm>
              <a:off x="5299251" y="2211397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iśḻíḋe">
              <a:extLst>
                <a:ext uri="{FF2B5EF4-FFF2-40B4-BE49-F238E27FC236}">
                  <a16:creationId xmlns:a16="http://schemas.microsoft.com/office/drawing/2014/main" id="{010AA42D-43D1-4348-8453-D4BEAC6C23EF}"/>
                </a:ext>
              </a:extLst>
            </p:cNvPr>
            <p:cNvSpPr/>
            <p:nvPr/>
          </p:nvSpPr>
          <p:spPr bwMode="auto">
            <a:xfrm>
              <a:off x="5299251" y="2211397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Sḻíḓe">
              <a:extLst>
                <a:ext uri="{FF2B5EF4-FFF2-40B4-BE49-F238E27FC236}">
                  <a16:creationId xmlns:a16="http://schemas.microsoft.com/office/drawing/2014/main" id="{A82BA4EF-9C84-4940-B016-C99D0CAF8C14}"/>
                </a:ext>
              </a:extLst>
            </p:cNvPr>
            <p:cNvSpPr/>
            <p:nvPr/>
          </p:nvSpPr>
          <p:spPr bwMode="auto">
            <a:xfrm>
              <a:off x="5518463" y="2211397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ṩḷîde">
              <a:extLst>
                <a:ext uri="{FF2B5EF4-FFF2-40B4-BE49-F238E27FC236}">
                  <a16:creationId xmlns:a16="http://schemas.microsoft.com/office/drawing/2014/main" id="{1A075B30-A7A2-4E6F-B1B8-0F1C2B289A48}"/>
                </a:ext>
              </a:extLst>
            </p:cNvPr>
            <p:cNvSpPr/>
            <p:nvPr/>
          </p:nvSpPr>
          <p:spPr bwMode="auto">
            <a:xfrm>
              <a:off x="5518463" y="2211397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ṩľiḋé">
              <a:extLst>
                <a:ext uri="{FF2B5EF4-FFF2-40B4-BE49-F238E27FC236}">
                  <a16:creationId xmlns:a16="http://schemas.microsoft.com/office/drawing/2014/main" id="{4B24A0E6-471C-4658-9858-D656CF997699}"/>
                </a:ext>
              </a:extLst>
            </p:cNvPr>
            <p:cNvSpPr/>
            <p:nvPr/>
          </p:nvSpPr>
          <p:spPr bwMode="auto">
            <a:xfrm>
              <a:off x="5739079" y="2211397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$1iḍé">
              <a:extLst>
                <a:ext uri="{FF2B5EF4-FFF2-40B4-BE49-F238E27FC236}">
                  <a16:creationId xmlns:a16="http://schemas.microsoft.com/office/drawing/2014/main" id="{BE7DD541-5C48-433A-A92A-67EC11ADDD03}"/>
                </a:ext>
              </a:extLst>
            </p:cNvPr>
            <p:cNvSpPr/>
            <p:nvPr/>
          </p:nvSpPr>
          <p:spPr bwMode="auto">
            <a:xfrm>
              <a:off x="5739079" y="2211397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ïṩḷîḋè">
              <a:extLst>
                <a:ext uri="{FF2B5EF4-FFF2-40B4-BE49-F238E27FC236}">
                  <a16:creationId xmlns:a16="http://schemas.microsoft.com/office/drawing/2014/main" id="{E722EB0D-6201-4B1F-8ED4-B963F1538F71}"/>
                </a:ext>
              </a:extLst>
            </p:cNvPr>
            <p:cNvSpPr/>
            <p:nvPr/>
          </p:nvSpPr>
          <p:spPr bwMode="auto">
            <a:xfrm>
              <a:off x="5958291" y="2211397"/>
              <a:ext cx="160193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š1îḓé">
              <a:extLst>
                <a:ext uri="{FF2B5EF4-FFF2-40B4-BE49-F238E27FC236}">
                  <a16:creationId xmlns:a16="http://schemas.microsoft.com/office/drawing/2014/main" id="{6A61C062-407D-4848-98D2-9A1B78E96942}"/>
                </a:ext>
              </a:extLst>
            </p:cNvPr>
            <p:cNvSpPr/>
            <p:nvPr/>
          </p:nvSpPr>
          <p:spPr bwMode="auto">
            <a:xfrm>
              <a:off x="6178908" y="2211397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íŝļïḓè">
              <a:extLst>
                <a:ext uri="{FF2B5EF4-FFF2-40B4-BE49-F238E27FC236}">
                  <a16:creationId xmlns:a16="http://schemas.microsoft.com/office/drawing/2014/main" id="{96D93253-A45C-4C42-838C-B28063DFE83F}"/>
                </a:ext>
              </a:extLst>
            </p:cNvPr>
            <p:cNvSpPr/>
            <p:nvPr/>
          </p:nvSpPr>
          <p:spPr bwMode="auto">
            <a:xfrm>
              <a:off x="6178908" y="2211397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î$ḷîďè">
              <a:extLst>
                <a:ext uri="{FF2B5EF4-FFF2-40B4-BE49-F238E27FC236}">
                  <a16:creationId xmlns:a16="http://schemas.microsoft.com/office/drawing/2014/main" id="{7BF019B5-8002-4628-8984-D1EC97996100}"/>
                </a:ext>
              </a:extLst>
            </p:cNvPr>
            <p:cNvSpPr/>
            <p:nvPr/>
          </p:nvSpPr>
          <p:spPr bwMode="auto">
            <a:xfrm>
              <a:off x="6398120" y="2211397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îş1ídê">
              <a:extLst>
                <a:ext uri="{FF2B5EF4-FFF2-40B4-BE49-F238E27FC236}">
                  <a16:creationId xmlns:a16="http://schemas.microsoft.com/office/drawing/2014/main" id="{77C413AB-C0D9-474E-A8CD-DA8D69C4B1D2}"/>
                </a:ext>
              </a:extLst>
            </p:cNvPr>
            <p:cNvSpPr/>
            <p:nvPr/>
          </p:nvSpPr>
          <p:spPr bwMode="auto">
            <a:xfrm>
              <a:off x="6398120" y="2211397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ïSļíḑè">
              <a:extLst>
                <a:ext uri="{FF2B5EF4-FFF2-40B4-BE49-F238E27FC236}">
                  <a16:creationId xmlns:a16="http://schemas.microsoft.com/office/drawing/2014/main" id="{5D0A96A8-AFFF-46B2-BC67-45DF7DC81804}"/>
                </a:ext>
              </a:extLst>
            </p:cNvPr>
            <p:cNvSpPr/>
            <p:nvPr/>
          </p:nvSpPr>
          <p:spPr bwMode="auto">
            <a:xfrm>
              <a:off x="6618736" y="2211397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íSlíde">
              <a:extLst>
                <a:ext uri="{FF2B5EF4-FFF2-40B4-BE49-F238E27FC236}">
                  <a16:creationId xmlns:a16="http://schemas.microsoft.com/office/drawing/2014/main" id="{D4739EE7-B4C9-424C-867D-CD69D28D5434}"/>
                </a:ext>
              </a:extLst>
            </p:cNvPr>
            <p:cNvSpPr/>
            <p:nvPr/>
          </p:nvSpPr>
          <p:spPr bwMode="auto">
            <a:xfrm>
              <a:off x="6618736" y="2211397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ïṡļïḓé">
              <a:extLst>
                <a:ext uri="{FF2B5EF4-FFF2-40B4-BE49-F238E27FC236}">
                  <a16:creationId xmlns:a16="http://schemas.microsoft.com/office/drawing/2014/main" id="{62874971-FBAC-4630-A32A-880C71EAD46D}"/>
                </a:ext>
              </a:extLst>
            </p:cNvPr>
            <p:cNvSpPr/>
            <p:nvPr/>
          </p:nvSpPr>
          <p:spPr bwMode="auto">
            <a:xfrm>
              <a:off x="6836543" y="2211397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iṡľïḑè">
              <a:extLst>
                <a:ext uri="{FF2B5EF4-FFF2-40B4-BE49-F238E27FC236}">
                  <a16:creationId xmlns:a16="http://schemas.microsoft.com/office/drawing/2014/main" id="{1DF76A29-B7B6-44FD-A9C8-44A95C9C05AD}"/>
                </a:ext>
              </a:extLst>
            </p:cNvPr>
            <p:cNvSpPr/>
            <p:nvPr/>
          </p:nvSpPr>
          <p:spPr bwMode="auto">
            <a:xfrm>
              <a:off x="6836543" y="2211397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ïsļíďè">
              <a:extLst>
                <a:ext uri="{FF2B5EF4-FFF2-40B4-BE49-F238E27FC236}">
                  <a16:creationId xmlns:a16="http://schemas.microsoft.com/office/drawing/2014/main" id="{FA1C2CA0-2330-4D62-8A0E-DE28843EFFCE}"/>
                </a:ext>
              </a:extLst>
            </p:cNvPr>
            <p:cNvSpPr/>
            <p:nvPr/>
          </p:nvSpPr>
          <p:spPr bwMode="auto">
            <a:xfrm>
              <a:off x="7057159" y="2211397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íśḷiḓê">
              <a:extLst>
                <a:ext uri="{FF2B5EF4-FFF2-40B4-BE49-F238E27FC236}">
                  <a16:creationId xmlns:a16="http://schemas.microsoft.com/office/drawing/2014/main" id="{3F54BE66-6334-42AF-89E4-5C4CC416DF52}"/>
                </a:ext>
              </a:extLst>
            </p:cNvPr>
            <p:cNvSpPr/>
            <p:nvPr/>
          </p:nvSpPr>
          <p:spPr bwMode="auto">
            <a:xfrm>
              <a:off x="7057159" y="2211397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ïs1íḑé">
              <a:extLst>
                <a:ext uri="{FF2B5EF4-FFF2-40B4-BE49-F238E27FC236}">
                  <a16:creationId xmlns:a16="http://schemas.microsoft.com/office/drawing/2014/main" id="{E5AD109A-57A4-43EC-8C7D-0BD3BB31562A}"/>
                </a:ext>
              </a:extLst>
            </p:cNvPr>
            <p:cNvSpPr/>
            <p:nvPr/>
          </p:nvSpPr>
          <p:spPr bwMode="auto">
            <a:xfrm>
              <a:off x="7276371" y="2211397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is1îḓé">
              <a:extLst>
                <a:ext uri="{FF2B5EF4-FFF2-40B4-BE49-F238E27FC236}">
                  <a16:creationId xmlns:a16="http://schemas.microsoft.com/office/drawing/2014/main" id="{2B87A0BD-0F58-4D2E-B795-8CA57552FA9F}"/>
                </a:ext>
              </a:extLst>
            </p:cNvPr>
            <p:cNvSpPr/>
            <p:nvPr/>
          </p:nvSpPr>
          <p:spPr bwMode="auto">
            <a:xfrm>
              <a:off x="7276371" y="2211397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ïṧlídê">
              <a:extLst>
                <a:ext uri="{FF2B5EF4-FFF2-40B4-BE49-F238E27FC236}">
                  <a16:creationId xmlns:a16="http://schemas.microsoft.com/office/drawing/2014/main" id="{8D125F04-D801-451D-8E0D-BBAAE29511DE}"/>
                </a:ext>
              </a:extLst>
            </p:cNvPr>
            <p:cNvSpPr/>
            <p:nvPr/>
          </p:nvSpPr>
          <p:spPr bwMode="auto">
            <a:xfrm>
              <a:off x="7495582" y="2211397"/>
              <a:ext cx="161599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î$ľíḋé">
              <a:extLst>
                <a:ext uri="{FF2B5EF4-FFF2-40B4-BE49-F238E27FC236}">
                  <a16:creationId xmlns:a16="http://schemas.microsoft.com/office/drawing/2014/main" id="{C44385C6-9775-46FF-985F-7B56E833659C}"/>
                </a:ext>
              </a:extLst>
            </p:cNvPr>
            <p:cNvSpPr/>
            <p:nvPr/>
          </p:nvSpPr>
          <p:spPr bwMode="auto">
            <a:xfrm>
              <a:off x="7716200" y="2211397"/>
              <a:ext cx="160193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îS1ïḋê">
              <a:extLst>
                <a:ext uri="{FF2B5EF4-FFF2-40B4-BE49-F238E27FC236}">
                  <a16:creationId xmlns:a16="http://schemas.microsoft.com/office/drawing/2014/main" id="{6295C224-73B5-427C-B6F3-55A4877AB8D7}"/>
                </a:ext>
              </a:extLst>
            </p:cNvPr>
            <p:cNvSpPr/>
            <p:nvPr/>
          </p:nvSpPr>
          <p:spPr bwMode="auto">
            <a:xfrm>
              <a:off x="7934006" y="2211397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îŝļïďé">
              <a:extLst>
                <a:ext uri="{FF2B5EF4-FFF2-40B4-BE49-F238E27FC236}">
                  <a16:creationId xmlns:a16="http://schemas.microsoft.com/office/drawing/2014/main" id="{8260C641-56FC-45BD-B46A-E66F584BB4D3}"/>
                </a:ext>
              </a:extLst>
            </p:cNvPr>
            <p:cNvSpPr/>
            <p:nvPr/>
          </p:nvSpPr>
          <p:spPr bwMode="auto">
            <a:xfrm>
              <a:off x="7934006" y="2211397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îşḻîḑè">
              <a:extLst>
                <a:ext uri="{FF2B5EF4-FFF2-40B4-BE49-F238E27FC236}">
                  <a16:creationId xmlns:a16="http://schemas.microsoft.com/office/drawing/2014/main" id="{D199F410-A529-4EF2-9E0A-13E86B929C9E}"/>
                </a:ext>
              </a:extLst>
            </p:cNvPr>
            <p:cNvSpPr/>
            <p:nvPr/>
          </p:nvSpPr>
          <p:spPr bwMode="auto">
            <a:xfrm>
              <a:off x="8154623" y="2211397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iṩliḍe">
              <a:extLst>
                <a:ext uri="{FF2B5EF4-FFF2-40B4-BE49-F238E27FC236}">
                  <a16:creationId xmlns:a16="http://schemas.microsoft.com/office/drawing/2014/main" id="{BBBA4D8F-0DFC-40B1-BE1D-327D21B6D362}"/>
                </a:ext>
              </a:extLst>
            </p:cNvPr>
            <p:cNvSpPr/>
            <p:nvPr/>
          </p:nvSpPr>
          <p:spPr bwMode="auto">
            <a:xfrm>
              <a:off x="8154623" y="2211397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išlïḑé">
              <a:extLst>
                <a:ext uri="{FF2B5EF4-FFF2-40B4-BE49-F238E27FC236}">
                  <a16:creationId xmlns:a16="http://schemas.microsoft.com/office/drawing/2014/main" id="{59CB613A-5BE0-4517-B7B6-E40B54096B40}"/>
                </a:ext>
              </a:extLst>
            </p:cNvPr>
            <p:cNvSpPr/>
            <p:nvPr/>
          </p:nvSpPr>
          <p:spPr bwMode="auto">
            <a:xfrm>
              <a:off x="8373834" y="2211397"/>
              <a:ext cx="161599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íŝḻíḑè">
              <a:extLst>
                <a:ext uri="{FF2B5EF4-FFF2-40B4-BE49-F238E27FC236}">
                  <a16:creationId xmlns:a16="http://schemas.microsoft.com/office/drawing/2014/main" id="{DE5A78D4-8D13-44CE-AB00-ED2BAD47FB3C}"/>
                </a:ext>
              </a:extLst>
            </p:cNvPr>
            <p:cNvSpPr/>
            <p:nvPr/>
          </p:nvSpPr>
          <p:spPr bwMode="auto">
            <a:xfrm>
              <a:off x="8594451" y="2211397"/>
              <a:ext cx="160193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î$ḻiďe">
              <a:extLst>
                <a:ext uri="{FF2B5EF4-FFF2-40B4-BE49-F238E27FC236}">
                  <a16:creationId xmlns:a16="http://schemas.microsoft.com/office/drawing/2014/main" id="{2C423321-E279-47C1-8C54-6867387B08AD}"/>
                </a:ext>
              </a:extLst>
            </p:cNvPr>
            <p:cNvSpPr/>
            <p:nvPr/>
          </p:nvSpPr>
          <p:spPr bwMode="auto">
            <a:xfrm>
              <a:off x="3650948" y="2499464"/>
              <a:ext cx="51993" cy="75881"/>
            </a:xfrm>
            <a:custGeom>
              <a:avLst/>
              <a:gdLst>
                <a:gd name="T0" fmla="*/ 33 w 33"/>
                <a:gd name="T1" fmla="*/ 0 h 48"/>
                <a:gd name="T2" fmla="*/ 33 w 33"/>
                <a:gd name="T3" fmla="*/ 48 h 48"/>
                <a:gd name="T4" fmla="*/ 0 w 33"/>
                <a:gd name="T5" fmla="*/ 48 h 48"/>
                <a:gd name="T6" fmla="*/ 33 w 33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48">
                  <a:moveTo>
                    <a:pt x="33" y="0"/>
                  </a:moveTo>
                  <a:cubicBezTo>
                    <a:pt x="33" y="48"/>
                    <a:pt x="33" y="48"/>
                    <a:pt x="33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11" y="32"/>
                    <a:pt x="22" y="15"/>
                    <a:pt x="33" y="0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ïşḻîďe">
              <a:extLst>
                <a:ext uri="{FF2B5EF4-FFF2-40B4-BE49-F238E27FC236}">
                  <a16:creationId xmlns:a16="http://schemas.microsoft.com/office/drawing/2014/main" id="{2FB18DC2-63F7-49B3-BCB7-6FC4D9A9FF1B}"/>
                </a:ext>
              </a:extLst>
            </p:cNvPr>
            <p:cNvSpPr/>
            <p:nvPr/>
          </p:nvSpPr>
          <p:spPr bwMode="auto">
            <a:xfrm>
              <a:off x="3763364" y="2415152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ṧļidê">
              <a:extLst>
                <a:ext uri="{FF2B5EF4-FFF2-40B4-BE49-F238E27FC236}">
                  <a16:creationId xmlns:a16="http://schemas.microsoft.com/office/drawing/2014/main" id="{2F14986E-AB17-4240-AC4F-F4E9050FEE80}"/>
                </a:ext>
              </a:extLst>
            </p:cNvPr>
            <p:cNvSpPr/>
            <p:nvPr/>
          </p:nvSpPr>
          <p:spPr bwMode="auto">
            <a:xfrm>
              <a:off x="3763364" y="2415152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iŝļïďè">
              <a:extLst>
                <a:ext uri="{FF2B5EF4-FFF2-40B4-BE49-F238E27FC236}">
                  <a16:creationId xmlns:a16="http://schemas.microsoft.com/office/drawing/2014/main" id="{F0C4CD14-E46F-4848-9AAF-7BFF57A8465B}"/>
                </a:ext>
              </a:extLst>
            </p:cNvPr>
            <p:cNvSpPr/>
            <p:nvPr/>
          </p:nvSpPr>
          <p:spPr bwMode="auto">
            <a:xfrm>
              <a:off x="3981171" y="2415152"/>
              <a:ext cx="161599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îṣ1iḑe">
              <a:extLst>
                <a:ext uri="{FF2B5EF4-FFF2-40B4-BE49-F238E27FC236}">
                  <a16:creationId xmlns:a16="http://schemas.microsoft.com/office/drawing/2014/main" id="{A72DB1A6-718C-47E1-9C1E-E3B7A0C297DA}"/>
                </a:ext>
              </a:extLst>
            </p:cNvPr>
            <p:cNvSpPr/>
            <p:nvPr/>
          </p:nvSpPr>
          <p:spPr bwMode="auto">
            <a:xfrm>
              <a:off x="4201787" y="2415152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îsľídè">
              <a:extLst>
                <a:ext uri="{FF2B5EF4-FFF2-40B4-BE49-F238E27FC236}">
                  <a16:creationId xmlns:a16="http://schemas.microsoft.com/office/drawing/2014/main" id="{82FFB3B8-8469-4629-9F70-BE275BCE26D8}"/>
                </a:ext>
              </a:extLst>
            </p:cNvPr>
            <p:cNvSpPr/>
            <p:nvPr/>
          </p:nvSpPr>
          <p:spPr bwMode="auto">
            <a:xfrm>
              <a:off x="4201787" y="2415152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íSľidé">
              <a:extLst>
                <a:ext uri="{FF2B5EF4-FFF2-40B4-BE49-F238E27FC236}">
                  <a16:creationId xmlns:a16="http://schemas.microsoft.com/office/drawing/2014/main" id="{B289BB2F-CE5E-42A4-849F-5402FA0493CD}"/>
                </a:ext>
              </a:extLst>
            </p:cNvPr>
            <p:cNvSpPr/>
            <p:nvPr/>
          </p:nvSpPr>
          <p:spPr bwMode="auto">
            <a:xfrm>
              <a:off x="4420999" y="2415152"/>
              <a:ext cx="160193" cy="160193"/>
            </a:xfrm>
            <a:prstGeom prst="rect">
              <a:avLst/>
            </a:prstGeom>
            <a:solidFill>
              <a:srgbClr val="7AA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íṩ1iďê">
              <a:extLst>
                <a:ext uri="{FF2B5EF4-FFF2-40B4-BE49-F238E27FC236}">
                  <a16:creationId xmlns:a16="http://schemas.microsoft.com/office/drawing/2014/main" id="{82187A2C-8790-48E7-9EE1-30CB217E2ADB}"/>
                </a:ext>
              </a:extLst>
            </p:cNvPr>
            <p:cNvSpPr/>
            <p:nvPr/>
          </p:nvSpPr>
          <p:spPr bwMode="auto">
            <a:xfrm>
              <a:off x="4420999" y="2415152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iśļiḋê">
              <a:extLst>
                <a:ext uri="{FF2B5EF4-FFF2-40B4-BE49-F238E27FC236}">
                  <a16:creationId xmlns:a16="http://schemas.microsoft.com/office/drawing/2014/main" id="{E5E3F1F2-5BDC-4594-A34D-589B0DA6E639}"/>
                </a:ext>
              </a:extLst>
            </p:cNvPr>
            <p:cNvSpPr/>
            <p:nvPr/>
          </p:nvSpPr>
          <p:spPr bwMode="auto">
            <a:xfrm>
              <a:off x="4640211" y="2415152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ïŝľîḑè">
              <a:extLst>
                <a:ext uri="{FF2B5EF4-FFF2-40B4-BE49-F238E27FC236}">
                  <a16:creationId xmlns:a16="http://schemas.microsoft.com/office/drawing/2014/main" id="{6390A2EA-8BB9-4535-B080-5786E57A69D5}"/>
                </a:ext>
              </a:extLst>
            </p:cNvPr>
            <p:cNvSpPr/>
            <p:nvPr/>
          </p:nvSpPr>
          <p:spPr bwMode="auto">
            <a:xfrm>
              <a:off x="4640211" y="2415152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işľîďê">
              <a:extLst>
                <a:ext uri="{FF2B5EF4-FFF2-40B4-BE49-F238E27FC236}">
                  <a16:creationId xmlns:a16="http://schemas.microsoft.com/office/drawing/2014/main" id="{CF2FB8A5-F190-47A2-BA28-DA99DCCC0A09}"/>
                </a:ext>
              </a:extLst>
            </p:cNvPr>
            <p:cNvSpPr/>
            <p:nvPr/>
          </p:nvSpPr>
          <p:spPr bwMode="auto">
            <a:xfrm>
              <a:off x="4860828" y="2415152"/>
              <a:ext cx="160193" cy="160193"/>
            </a:xfrm>
            <a:prstGeom prst="rect">
              <a:avLst/>
            </a:prstGeom>
            <a:solidFill>
              <a:srgbClr val="B3C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ïṥḷiḑe">
              <a:extLst>
                <a:ext uri="{FF2B5EF4-FFF2-40B4-BE49-F238E27FC236}">
                  <a16:creationId xmlns:a16="http://schemas.microsoft.com/office/drawing/2014/main" id="{C2A726E0-7401-42A1-AB3E-D64A0787B50E}"/>
                </a:ext>
              </a:extLst>
            </p:cNvPr>
            <p:cNvSpPr/>
            <p:nvPr/>
          </p:nvSpPr>
          <p:spPr bwMode="auto">
            <a:xfrm>
              <a:off x="4860828" y="2415152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íSļiḑè">
              <a:extLst>
                <a:ext uri="{FF2B5EF4-FFF2-40B4-BE49-F238E27FC236}">
                  <a16:creationId xmlns:a16="http://schemas.microsoft.com/office/drawing/2014/main" id="{36667E23-A30D-4038-8535-0B8D75A069D6}"/>
                </a:ext>
              </a:extLst>
            </p:cNvPr>
            <p:cNvSpPr/>
            <p:nvPr/>
          </p:nvSpPr>
          <p:spPr bwMode="auto">
            <a:xfrm>
              <a:off x="5080039" y="2415152"/>
              <a:ext cx="160193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íṣļide">
              <a:extLst>
                <a:ext uri="{FF2B5EF4-FFF2-40B4-BE49-F238E27FC236}">
                  <a16:creationId xmlns:a16="http://schemas.microsoft.com/office/drawing/2014/main" id="{8CBBEC9E-56FD-466B-A5D3-0EA72BD59E1D}"/>
                </a:ext>
              </a:extLst>
            </p:cNvPr>
            <p:cNvSpPr/>
            <p:nvPr/>
          </p:nvSpPr>
          <p:spPr bwMode="auto">
            <a:xfrm>
              <a:off x="5299251" y="2415152"/>
              <a:ext cx="161599" cy="160193"/>
            </a:xfrm>
            <a:prstGeom prst="rect">
              <a:avLst/>
            </a:prstGeom>
            <a:solidFill>
              <a:srgbClr val="B3C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îṣḷíḍè">
              <a:extLst>
                <a:ext uri="{FF2B5EF4-FFF2-40B4-BE49-F238E27FC236}">
                  <a16:creationId xmlns:a16="http://schemas.microsoft.com/office/drawing/2014/main" id="{1D157317-DEAC-4DCF-9FC4-A9211D02479B}"/>
                </a:ext>
              </a:extLst>
            </p:cNvPr>
            <p:cNvSpPr/>
            <p:nvPr/>
          </p:nvSpPr>
          <p:spPr bwMode="auto">
            <a:xfrm>
              <a:off x="5299251" y="2415152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ïṧľiḋe">
              <a:extLst>
                <a:ext uri="{FF2B5EF4-FFF2-40B4-BE49-F238E27FC236}">
                  <a16:creationId xmlns:a16="http://schemas.microsoft.com/office/drawing/2014/main" id="{15E06EF3-FE6C-49FC-BB57-E78F9A7D4F4A}"/>
                </a:ext>
              </a:extLst>
            </p:cNvPr>
            <p:cNvSpPr/>
            <p:nvPr/>
          </p:nvSpPr>
          <p:spPr bwMode="auto">
            <a:xfrm>
              <a:off x="5518463" y="2415152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iṧļíḋè">
              <a:extLst>
                <a:ext uri="{FF2B5EF4-FFF2-40B4-BE49-F238E27FC236}">
                  <a16:creationId xmlns:a16="http://schemas.microsoft.com/office/drawing/2014/main" id="{8E1CD86D-0441-4976-8D0A-137E38B20CE7}"/>
                </a:ext>
              </a:extLst>
            </p:cNvPr>
            <p:cNvSpPr/>
            <p:nvPr/>
          </p:nvSpPr>
          <p:spPr bwMode="auto">
            <a:xfrm>
              <a:off x="5518463" y="2415152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išḷîḓè">
              <a:extLst>
                <a:ext uri="{FF2B5EF4-FFF2-40B4-BE49-F238E27FC236}">
                  <a16:creationId xmlns:a16="http://schemas.microsoft.com/office/drawing/2014/main" id="{389FC582-EAC6-499F-935D-FADCE057637D}"/>
                </a:ext>
              </a:extLst>
            </p:cNvPr>
            <p:cNvSpPr/>
            <p:nvPr/>
          </p:nvSpPr>
          <p:spPr bwMode="auto">
            <a:xfrm>
              <a:off x="5739079" y="2415152"/>
              <a:ext cx="160193" cy="160193"/>
            </a:xfrm>
            <a:prstGeom prst="rect">
              <a:avLst/>
            </a:prstGeom>
            <a:solidFill>
              <a:srgbClr val="B3C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íšliḋê">
              <a:extLst>
                <a:ext uri="{FF2B5EF4-FFF2-40B4-BE49-F238E27FC236}">
                  <a16:creationId xmlns:a16="http://schemas.microsoft.com/office/drawing/2014/main" id="{ED9940D8-AD1B-4878-991E-573F082BF174}"/>
                </a:ext>
              </a:extLst>
            </p:cNvPr>
            <p:cNvSpPr/>
            <p:nvPr/>
          </p:nvSpPr>
          <p:spPr bwMode="auto">
            <a:xfrm>
              <a:off x="5739079" y="2415152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îṧḻíďe">
              <a:extLst>
                <a:ext uri="{FF2B5EF4-FFF2-40B4-BE49-F238E27FC236}">
                  <a16:creationId xmlns:a16="http://schemas.microsoft.com/office/drawing/2014/main" id="{C91F6132-ABC0-411F-B030-E1CC40DFE404}"/>
                </a:ext>
              </a:extLst>
            </p:cNvPr>
            <p:cNvSpPr/>
            <p:nvPr/>
          </p:nvSpPr>
          <p:spPr bwMode="auto">
            <a:xfrm>
              <a:off x="5958291" y="2415152"/>
              <a:ext cx="160193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ïś1íḋê">
              <a:extLst>
                <a:ext uri="{FF2B5EF4-FFF2-40B4-BE49-F238E27FC236}">
                  <a16:creationId xmlns:a16="http://schemas.microsoft.com/office/drawing/2014/main" id="{DB50E3B0-B563-455D-A655-7AB5B36B613C}"/>
                </a:ext>
              </a:extLst>
            </p:cNvPr>
            <p:cNvSpPr/>
            <p:nvPr/>
          </p:nvSpPr>
          <p:spPr bwMode="auto">
            <a:xfrm>
              <a:off x="6178908" y="2415152"/>
              <a:ext cx="160193" cy="160193"/>
            </a:xfrm>
            <a:prstGeom prst="rect">
              <a:avLst/>
            </a:prstGeom>
            <a:solidFill>
              <a:srgbClr val="B3C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î$ḷîďê">
              <a:extLst>
                <a:ext uri="{FF2B5EF4-FFF2-40B4-BE49-F238E27FC236}">
                  <a16:creationId xmlns:a16="http://schemas.microsoft.com/office/drawing/2014/main" id="{D5BB3A10-80C5-4D23-9784-1940002B3BEF}"/>
                </a:ext>
              </a:extLst>
            </p:cNvPr>
            <p:cNvSpPr/>
            <p:nvPr/>
          </p:nvSpPr>
          <p:spPr bwMode="auto">
            <a:xfrm>
              <a:off x="6178908" y="2415152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ïSľíde">
              <a:extLst>
                <a:ext uri="{FF2B5EF4-FFF2-40B4-BE49-F238E27FC236}">
                  <a16:creationId xmlns:a16="http://schemas.microsoft.com/office/drawing/2014/main" id="{48DF96C3-1F61-4D7B-A70D-AE9F4F45848A}"/>
                </a:ext>
              </a:extLst>
            </p:cNvPr>
            <p:cNvSpPr/>
            <p:nvPr/>
          </p:nvSpPr>
          <p:spPr bwMode="auto">
            <a:xfrm>
              <a:off x="6398120" y="2415152"/>
              <a:ext cx="160193" cy="160193"/>
            </a:xfrm>
            <a:prstGeom prst="rect">
              <a:avLst/>
            </a:prstGeom>
            <a:solidFill>
              <a:srgbClr val="B3C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íşḻîḋé">
              <a:extLst>
                <a:ext uri="{FF2B5EF4-FFF2-40B4-BE49-F238E27FC236}">
                  <a16:creationId xmlns:a16="http://schemas.microsoft.com/office/drawing/2014/main" id="{CE118A1F-046A-45D6-98C7-1F34BFF00CA5}"/>
                </a:ext>
              </a:extLst>
            </p:cNvPr>
            <p:cNvSpPr/>
            <p:nvPr/>
          </p:nvSpPr>
          <p:spPr bwMode="auto">
            <a:xfrm>
              <a:off x="6398120" y="2415152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işļíḍè">
              <a:extLst>
                <a:ext uri="{FF2B5EF4-FFF2-40B4-BE49-F238E27FC236}">
                  <a16:creationId xmlns:a16="http://schemas.microsoft.com/office/drawing/2014/main" id="{00175082-306D-41A3-83F8-8F1C317E71ED}"/>
                </a:ext>
              </a:extLst>
            </p:cNvPr>
            <p:cNvSpPr/>
            <p:nvPr/>
          </p:nvSpPr>
          <p:spPr bwMode="auto">
            <a:xfrm>
              <a:off x="6618736" y="2415152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išḷíḋê">
              <a:extLst>
                <a:ext uri="{FF2B5EF4-FFF2-40B4-BE49-F238E27FC236}">
                  <a16:creationId xmlns:a16="http://schemas.microsoft.com/office/drawing/2014/main" id="{0CC0B290-1C40-4CB0-A9D4-90B655BFAEEC}"/>
                </a:ext>
              </a:extLst>
            </p:cNvPr>
            <p:cNvSpPr/>
            <p:nvPr/>
          </p:nvSpPr>
          <p:spPr bwMode="auto">
            <a:xfrm>
              <a:off x="6618736" y="2415152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íšļïdé">
              <a:extLst>
                <a:ext uri="{FF2B5EF4-FFF2-40B4-BE49-F238E27FC236}">
                  <a16:creationId xmlns:a16="http://schemas.microsoft.com/office/drawing/2014/main" id="{5F79CB95-5B6A-4D98-90B3-90871751045D}"/>
                </a:ext>
              </a:extLst>
            </p:cNvPr>
            <p:cNvSpPr/>
            <p:nvPr/>
          </p:nvSpPr>
          <p:spPr bwMode="auto">
            <a:xfrm>
              <a:off x="6836543" y="2415152"/>
              <a:ext cx="161599" cy="160193"/>
            </a:xfrm>
            <a:custGeom>
              <a:avLst/>
              <a:gdLst>
                <a:gd name="T0" fmla="*/ 102 w 102"/>
                <a:gd name="T1" fmla="*/ 0 h 102"/>
                <a:gd name="T2" fmla="*/ 0 w 102"/>
                <a:gd name="T3" fmla="*/ 0 h 102"/>
                <a:gd name="T4" fmla="*/ 0 w 102"/>
                <a:gd name="T5" fmla="*/ 102 h 102"/>
                <a:gd name="T6" fmla="*/ 96 w 102"/>
                <a:gd name="T7" fmla="*/ 102 h 102"/>
                <a:gd name="T8" fmla="*/ 102 w 102"/>
                <a:gd name="T9" fmla="*/ 100 h 102"/>
                <a:gd name="T10" fmla="*/ 102 w 102"/>
                <a:gd name="T11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02">
                  <a:moveTo>
                    <a:pt x="10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96" y="102"/>
                    <a:pt x="96" y="102"/>
                    <a:pt x="96" y="102"/>
                  </a:cubicBezTo>
                  <a:cubicBezTo>
                    <a:pt x="98" y="101"/>
                    <a:pt x="100" y="101"/>
                    <a:pt x="102" y="100"/>
                  </a:cubicBezTo>
                  <a:cubicBezTo>
                    <a:pt x="102" y="0"/>
                    <a:pt x="102" y="0"/>
                    <a:pt x="102" y="0"/>
                  </a:cubicBezTo>
                </a:path>
              </a:pathLst>
            </a:custGeom>
            <a:solidFill>
              <a:srgbClr val="B3C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íŝḻíḋe">
              <a:extLst>
                <a:ext uri="{FF2B5EF4-FFF2-40B4-BE49-F238E27FC236}">
                  <a16:creationId xmlns:a16="http://schemas.microsoft.com/office/drawing/2014/main" id="{B35A1AD0-54FD-4A55-97A8-F6843DBFF184}"/>
                </a:ext>
              </a:extLst>
            </p:cNvPr>
            <p:cNvSpPr/>
            <p:nvPr/>
          </p:nvSpPr>
          <p:spPr bwMode="auto">
            <a:xfrm>
              <a:off x="7057159" y="2415152"/>
              <a:ext cx="161599" cy="132089"/>
            </a:xfrm>
            <a:custGeom>
              <a:avLst/>
              <a:gdLst>
                <a:gd name="T0" fmla="*/ 102 w 102"/>
                <a:gd name="T1" fmla="*/ 0 h 84"/>
                <a:gd name="T2" fmla="*/ 0 w 102"/>
                <a:gd name="T3" fmla="*/ 0 h 84"/>
                <a:gd name="T4" fmla="*/ 0 w 102"/>
                <a:gd name="T5" fmla="*/ 84 h 84"/>
                <a:gd name="T6" fmla="*/ 2 w 102"/>
                <a:gd name="T7" fmla="*/ 82 h 84"/>
                <a:gd name="T8" fmla="*/ 29 w 102"/>
                <a:gd name="T9" fmla="*/ 71 h 84"/>
                <a:gd name="T10" fmla="*/ 38 w 102"/>
                <a:gd name="T11" fmla="*/ 71 h 84"/>
                <a:gd name="T12" fmla="*/ 50 w 102"/>
                <a:gd name="T13" fmla="*/ 72 h 84"/>
                <a:gd name="T14" fmla="*/ 102 w 102"/>
                <a:gd name="T15" fmla="*/ 81 h 84"/>
                <a:gd name="T16" fmla="*/ 102 w 102"/>
                <a:gd name="T1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84">
                  <a:moveTo>
                    <a:pt x="10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1" y="83"/>
                    <a:pt x="1" y="83"/>
                    <a:pt x="2" y="82"/>
                  </a:cubicBezTo>
                  <a:cubicBezTo>
                    <a:pt x="11" y="78"/>
                    <a:pt x="20" y="73"/>
                    <a:pt x="29" y="71"/>
                  </a:cubicBezTo>
                  <a:cubicBezTo>
                    <a:pt x="32" y="71"/>
                    <a:pt x="35" y="71"/>
                    <a:pt x="38" y="71"/>
                  </a:cubicBezTo>
                  <a:cubicBezTo>
                    <a:pt x="42" y="71"/>
                    <a:pt x="46" y="71"/>
                    <a:pt x="50" y="72"/>
                  </a:cubicBezTo>
                  <a:cubicBezTo>
                    <a:pt x="68" y="74"/>
                    <a:pt x="85" y="77"/>
                    <a:pt x="102" y="81"/>
                  </a:cubicBezTo>
                  <a:cubicBezTo>
                    <a:pt x="102" y="0"/>
                    <a:pt x="102" y="0"/>
                    <a:pt x="102" y="0"/>
                  </a:cubicBezTo>
                </a:path>
              </a:pathLst>
            </a:custGeom>
            <a:solidFill>
              <a:srgbClr val="B3C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îṩḷîḓe">
              <a:extLst>
                <a:ext uri="{FF2B5EF4-FFF2-40B4-BE49-F238E27FC236}">
                  <a16:creationId xmlns:a16="http://schemas.microsoft.com/office/drawing/2014/main" id="{E8B2D28B-3A97-485E-9BB6-6DB429E8E3E8}"/>
                </a:ext>
              </a:extLst>
            </p:cNvPr>
            <p:cNvSpPr/>
            <p:nvPr/>
          </p:nvSpPr>
          <p:spPr bwMode="auto">
            <a:xfrm>
              <a:off x="7276371" y="2415152"/>
              <a:ext cx="160193" cy="160193"/>
            </a:xfrm>
            <a:custGeom>
              <a:avLst/>
              <a:gdLst>
                <a:gd name="T0" fmla="*/ 102 w 102"/>
                <a:gd name="T1" fmla="*/ 0 h 102"/>
                <a:gd name="T2" fmla="*/ 0 w 102"/>
                <a:gd name="T3" fmla="*/ 0 h 102"/>
                <a:gd name="T4" fmla="*/ 0 w 102"/>
                <a:gd name="T5" fmla="*/ 91 h 102"/>
                <a:gd name="T6" fmla="*/ 27 w 102"/>
                <a:gd name="T7" fmla="*/ 100 h 102"/>
                <a:gd name="T8" fmla="*/ 32 w 102"/>
                <a:gd name="T9" fmla="*/ 102 h 102"/>
                <a:gd name="T10" fmla="*/ 102 w 102"/>
                <a:gd name="T11" fmla="*/ 102 h 102"/>
                <a:gd name="T12" fmla="*/ 102 w 102"/>
                <a:gd name="T1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102">
                  <a:moveTo>
                    <a:pt x="10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9" y="94"/>
                    <a:pt x="18" y="97"/>
                    <a:pt x="27" y="100"/>
                  </a:cubicBezTo>
                  <a:cubicBezTo>
                    <a:pt x="29" y="101"/>
                    <a:pt x="30" y="101"/>
                    <a:pt x="32" y="102"/>
                  </a:cubicBezTo>
                  <a:cubicBezTo>
                    <a:pt x="102" y="102"/>
                    <a:pt x="102" y="102"/>
                    <a:pt x="102" y="102"/>
                  </a:cubicBezTo>
                  <a:cubicBezTo>
                    <a:pt x="102" y="0"/>
                    <a:pt x="102" y="0"/>
                    <a:pt x="102" y="0"/>
                  </a:cubicBezTo>
                </a:path>
              </a:pathLst>
            </a:cu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íṡ1îdè">
              <a:extLst>
                <a:ext uri="{FF2B5EF4-FFF2-40B4-BE49-F238E27FC236}">
                  <a16:creationId xmlns:a16="http://schemas.microsoft.com/office/drawing/2014/main" id="{5E7BEDE0-A2F4-4AC9-A107-395D5D5AE545}"/>
                </a:ext>
              </a:extLst>
            </p:cNvPr>
            <p:cNvSpPr/>
            <p:nvPr/>
          </p:nvSpPr>
          <p:spPr bwMode="auto">
            <a:xfrm>
              <a:off x="7495582" y="2415152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iSḷíḋe">
              <a:extLst>
                <a:ext uri="{FF2B5EF4-FFF2-40B4-BE49-F238E27FC236}">
                  <a16:creationId xmlns:a16="http://schemas.microsoft.com/office/drawing/2014/main" id="{1CB652E2-47BC-47A4-A26F-43187B70006C}"/>
                </a:ext>
              </a:extLst>
            </p:cNvPr>
            <p:cNvSpPr/>
            <p:nvPr/>
          </p:nvSpPr>
          <p:spPr bwMode="auto">
            <a:xfrm>
              <a:off x="7495582" y="2415152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iṩḷíďe">
              <a:extLst>
                <a:ext uri="{FF2B5EF4-FFF2-40B4-BE49-F238E27FC236}">
                  <a16:creationId xmlns:a16="http://schemas.microsoft.com/office/drawing/2014/main" id="{21111F85-EE87-4B93-878F-2F3161EC6BDB}"/>
                </a:ext>
              </a:extLst>
            </p:cNvPr>
            <p:cNvSpPr/>
            <p:nvPr/>
          </p:nvSpPr>
          <p:spPr bwMode="auto">
            <a:xfrm>
              <a:off x="7716200" y="2415152"/>
              <a:ext cx="160193" cy="160193"/>
            </a:xfrm>
            <a:prstGeom prst="rect">
              <a:avLst/>
            </a:prstGeom>
            <a:solidFill>
              <a:srgbClr val="B3C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îṥḻídè">
              <a:extLst>
                <a:ext uri="{FF2B5EF4-FFF2-40B4-BE49-F238E27FC236}">
                  <a16:creationId xmlns:a16="http://schemas.microsoft.com/office/drawing/2014/main" id="{7349C223-00CA-492A-A4AA-44F03036BBFB}"/>
                </a:ext>
              </a:extLst>
            </p:cNvPr>
            <p:cNvSpPr/>
            <p:nvPr/>
          </p:nvSpPr>
          <p:spPr bwMode="auto">
            <a:xfrm>
              <a:off x="7716200" y="2415152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îšḷíďê">
              <a:extLst>
                <a:ext uri="{FF2B5EF4-FFF2-40B4-BE49-F238E27FC236}">
                  <a16:creationId xmlns:a16="http://schemas.microsoft.com/office/drawing/2014/main" id="{DB57059B-E091-45E2-A436-6AD61E418911}"/>
                </a:ext>
              </a:extLst>
            </p:cNvPr>
            <p:cNvSpPr/>
            <p:nvPr/>
          </p:nvSpPr>
          <p:spPr bwMode="auto">
            <a:xfrm>
              <a:off x="7934006" y="2415152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îṥ1îdê">
              <a:extLst>
                <a:ext uri="{FF2B5EF4-FFF2-40B4-BE49-F238E27FC236}">
                  <a16:creationId xmlns:a16="http://schemas.microsoft.com/office/drawing/2014/main" id="{0AB5144F-1E70-4A5F-B1D3-AD023FBB2CEC}"/>
                </a:ext>
              </a:extLst>
            </p:cNvPr>
            <p:cNvSpPr/>
            <p:nvPr/>
          </p:nvSpPr>
          <p:spPr bwMode="auto">
            <a:xfrm>
              <a:off x="7934006" y="2415152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ïŝḷíḓe">
              <a:extLst>
                <a:ext uri="{FF2B5EF4-FFF2-40B4-BE49-F238E27FC236}">
                  <a16:creationId xmlns:a16="http://schemas.microsoft.com/office/drawing/2014/main" id="{6AF1529A-54D4-4B5D-B330-8D5468EEDFB6}"/>
                </a:ext>
              </a:extLst>
            </p:cNvPr>
            <p:cNvSpPr/>
            <p:nvPr/>
          </p:nvSpPr>
          <p:spPr bwMode="auto">
            <a:xfrm>
              <a:off x="8154623" y="2415152"/>
              <a:ext cx="161599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ïSľïḍê">
              <a:extLst>
                <a:ext uri="{FF2B5EF4-FFF2-40B4-BE49-F238E27FC236}">
                  <a16:creationId xmlns:a16="http://schemas.microsoft.com/office/drawing/2014/main" id="{11FFD63A-7D74-4E87-8418-007FA239ADB5}"/>
                </a:ext>
              </a:extLst>
            </p:cNvPr>
            <p:cNvSpPr/>
            <p:nvPr/>
          </p:nvSpPr>
          <p:spPr bwMode="auto">
            <a:xfrm>
              <a:off x="8373834" y="2415152"/>
              <a:ext cx="161599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í$ľíḋè">
              <a:extLst>
                <a:ext uri="{FF2B5EF4-FFF2-40B4-BE49-F238E27FC236}">
                  <a16:creationId xmlns:a16="http://schemas.microsoft.com/office/drawing/2014/main" id="{D781DFA3-E7E5-4309-A449-8F6FD05C27FC}"/>
                </a:ext>
              </a:extLst>
            </p:cNvPr>
            <p:cNvSpPr/>
            <p:nvPr/>
          </p:nvSpPr>
          <p:spPr bwMode="auto">
            <a:xfrm>
              <a:off x="8594451" y="2415152"/>
              <a:ext cx="160193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işlîde">
              <a:extLst>
                <a:ext uri="{FF2B5EF4-FFF2-40B4-BE49-F238E27FC236}">
                  <a16:creationId xmlns:a16="http://schemas.microsoft.com/office/drawing/2014/main" id="{E46C2949-23CC-4A6E-8D2C-41B3019F85D6}"/>
                </a:ext>
              </a:extLst>
            </p:cNvPr>
            <p:cNvSpPr/>
            <p:nvPr/>
          </p:nvSpPr>
          <p:spPr bwMode="auto">
            <a:xfrm>
              <a:off x="3102919" y="2666682"/>
              <a:ext cx="160193" cy="111011"/>
            </a:xfrm>
            <a:custGeom>
              <a:avLst/>
              <a:gdLst>
                <a:gd name="T0" fmla="*/ 102 w 102"/>
                <a:gd name="T1" fmla="*/ 0 h 71"/>
                <a:gd name="T2" fmla="*/ 0 w 102"/>
                <a:gd name="T3" fmla="*/ 37 h 71"/>
                <a:gd name="T4" fmla="*/ 0 w 102"/>
                <a:gd name="T5" fmla="*/ 71 h 71"/>
                <a:gd name="T6" fmla="*/ 102 w 102"/>
                <a:gd name="T7" fmla="*/ 71 h 71"/>
                <a:gd name="T8" fmla="*/ 102 w 102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71">
                  <a:moveTo>
                    <a:pt x="102" y="0"/>
                  </a:moveTo>
                  <a:cubicBezTo>
                    <a:pt x="67" y="10"/>
                    <a:pt x="33" y="22"/>
                    <a:pt x="0" y="37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102" y="0"/>
                    <a:pt x="102" y="0"/>
                    <a:pt x="102" y="0"/>
                  </a:cubicBezTo>
                </a:path>
              </a:pathLst>
            </a:cu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îšlïḓê">
              <a:extLst>
                <a:ext uri="{FF2B5EF4-FFF2-40B4-BE49-F238E27FC236}">
                  <a16:creationId xmlns:a16="http://schemas.microsoft.com/office/drawing/2014/main" id="{6FB7E0C5-711D-4C3E-A5A3-6E05DFAD438A}"/>
                </a:ext>
              </a:extLst>
            </p:cNvPr>
            <p:cNvSpPr/>
            <p:nvPr/>
          </p:nvSpPr>
          <p:spPr bwMode="auto">
            <a:xfrm>
              <a:off x="3323536" y="2630147"/>
              <a:ext cx="160193" cy="147547"/>
            </a:xfrm>
            <a:custGeom>
              <a:avLst/>
              <a:gdLst>
                <a:gd name="T0" fmla="*/ 114 w 114"/>
                <a:gd name="T1" fmla="*/ 0 h 105"/>
                <a:gd name="T2" fmla="*/ 0 w 114"/>
                <a:gd name="T3" fmla="*/ 16 h 105"/>
                <a:gd name="T4" fmla="*/ 0 w 114"/>
                <a:gd name="T5" fmla="*/ 105 h 105"/>
                <a:gd name="T6" fmla="*/ 114 w 114"/>
                <a:gd name="T7" fmla="*/ 105 h 105"/>
                <a:gd name="T8" fmla="*/ 114 w 114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05">
                  <a:moveTo>
                    <a:pt x="114" y="0"/>
                  </a:moveTo>
                  <a:lnTo>
                    <a:pt x="0" y="16"/>
                  </a:lnTo>
                  <a:lnTo>
                    <a:pt x="0" y="105"/>
                  </a:lnTo>
                  <a:lnTo>
                    <a:pt x="114" y="105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iśľïḑè">
              <a:extLst>
                <a:ext uri="{FF2B5EF4-FFF2-40B4-BE49-F238E27FC236}">
                  <a16:creationId xmlns:a16="http://schemas.microsoft.com/office/drawing/2014/main" id="{EC2D1810-2434-4E69-8A38-1FA9E57D770B}"/>
                </a:ext>
              </a:extLst>
            </p:cNvPr>
            <p:cNvSpPr/>
            <p:nvPr/>
          </p:nvSpPr>
          <p:spPr bwMode="auto">
            <a:xfrm>
              <a:off x="3323536" y="2630147"/>
              <a:ext cx="160193" cy="147547"/>
            </a:xfrm>
            <a:custGeom>
              <a:avLst/>
              <a:gdLst>
                <a:gd name="T0" fmla="*/ 114 w 114"/>
                <a:gd name="T1" fmla="*/ 0 h 105"/>
                <a:gd name="T2" fmla="*/ 0 w 114"/>
                <a:gd name="T3" fmla="*/ 16 h 105"/>
                <a:gd name="T4" fmla="*/ 0 w 114"/>
                <a:gd name="T5" fmla="*/ 105 h 105"/>
                <a:gd name="T6" fmla="*/ 114 w 114"/>
                <a:gd name="T7" fmla="*/ 105 h 105"/>
                <a:gd name="T8" fmla="*/ 114 w 114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05">
                  <a:moveTo>
                    <a:pt x="114" y="0"/>
                  </a:moveTo>
                  <a:lnTo>
                    <a:pt x="0" y="16"/>
                  </a:lnTo>
                  <a:lnTo>
                    <a:pt x="0" y="105"/>
                  </a:lnTo>
                  <a:lnTo>
                    <a:pt x="114" y="105"/>
                  </a:lnTo>
                  <a:lnTo>
                    <a:pt x="11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ísḷïḑe">
              <a:extLst>
                <a:ext uri="{FF2B5EF4-FFF2-40B4-BE49-F238E27FC236}">
                  <a16:creationId xmlns:a16="http://schemas.microsoft.com/office/drawing/2014/main" id="{9FA0AD29-965C-4AD9-8C28-A0C16AA996A6}"/>
                </a:ext>
              </a:extLst>
            </p:cNvPr>
            <p:cNvSpPr/>
            <p:nvPr/>
          </p:nvSpPr>
          <p:spPr bwMode="auto">
            <a:xfrm>
              <a:off x="3542748" y="2617501"/>
              <a:ext cx="160193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iŝļïďé">
              <a:extLst>
                <a:ext uri="{FF2B5EF4-FFF2-40B4-BE49-F238E27FC236}">
                  <a16:creationId xmlns:a16="http://schemas.microsoft.com/office/drawing/2014/main" id="{5BE460A3-DD51-4F9A-A3B6-BAB4C7963C1C}"/>
                </a:ext>
              </a:extLst>
            </p:cNvPr>
            <p:cNvSpPr/>
            <p:nvPr/>
          </p:nvSpPr>
          <p:spPr bwMode="auto">
            <a:xfrm>
              <a:off x="3763364" y="2617501"/>
              <a:ext cx="160193" cy="160193"/>
            </a:xfrm>
            <a:prstGeom prst="rect">
              <a:avLst/>
            </a:prstGeom>
            <a:solidFill>
              <a:srgbClr val="7AA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î$lïḑe">
              <a:extLst>
                <a:ext uri="{FF2B5EF4-FFF2-40B4-BE49-F238E27FC236}">
                  <a16:creationId xmlns:a16="http://schemas.microsoft.com/office/drawing/2014/main" id="{EF49E6BB-8232-46C1-8101-CBED92203933}"/>
                </a:ext>
              </a:extLst>
            </p:cNvPr>
            <p:cNvSpPr/>
            <p:nvPr/>
          </p:nvSpPr>
          <p:spPr bwMode="auto">
            <a:xfrm>
              <a:off x="3763364" y="2617501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î$ḷîďê">
              <a:extLst>
                <a:ext uri="{FF2B5EF4-FFF2-40B4-BE49-F238E27FC236}">
                  <a16:creationId xmlns:a16="http://schemas.microsoft.com/office/drawing/2014/main" id="{F965A75B-AF6A-449D-9043-7146F5E3D78A}"/>
                </a:ext>
              </a:extLst>
            </p:cNvPr>
            <p:cNvSpPr/>
            <p:nvPr/>
          </p:nvSpPr>
          <p:spPr bwMode="auto">
            <a:xfrm>
              <a:off x="3981171" y="2617501"/>
              <a:ext cx="161599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ïşľîďe">
              <a:extLst>
                <a:ext uri="{FF2B5EF4-FFF2-40B4-BE49-F238E27FC236}">
                  <a16:creationId xmlns:a16="http://schemas.microsoft.com/office/drawing/2014/main" id="{84B6D151-9F0C-4FBD-988C-8DB54AB2CD63}"/>
                </a:ext>
              </a:extLst>
            </p:cNvPr>
            <p:cNvSpPr/>
            <p:nvPr/>
          </p:nvSpPr>
          <p:spPr bwMode="auto">
            <a:xfrm>
              <a:off x="4201787" y="2617501"/>
              <a:ext cx="161599" cy="160193"/>
            </a:xfrm>
            <a:prstGeom prst="rect">
              <a:avLst/>
            </a:prstGeom>
            <a:solidFill>
              <a:srgbClr val="7AA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íṥļide">
              <a:extLst>
                <a:ext uri="{FF2B5EF4-FFF2-40B4-BE49-F238E27FC236}">
                  <a16:creationId xmlns:a16="http://schemas.microsoft.com/office/drawing/2014/main" id="{AF806714-3076-4429-A852-C15BF4F8ADF8}"/>
                </a:ext>
              </a:extLst>
            </p:cNvPr>
            <p:cNvSpPr/>
            <p:nvPr/>
          </p:nvSpPr>
          <p:spPr bwMode="auto">
            <a:xfrm>
              <a:off x="4201787" y="2617501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îṡlíḑè">
              <a:extLst>
                <a:ext uri="{FF2B5EF4-FFF2-40B4-BE49-F238E27FC236}">
                  <a16:creationId xmlns:a16="http://schemas.microsoft.com/office/drawing/2014/main" id="{9250F006-5F24-45C2-9D2B-7B39DEFB4EB8}"/>
                </a:ext>
              </a:extLst>
            </p:cNvPr>
            <p:cNvSpPr/>
            <p:nvPr/>
          </p:nvSpPr>
          <p:spPr bwMode="auto">
            <a:xfrm>
              <a:off x="4420999" y="2617501"/>
              <a:ext cx="160193" cy="160193"/>
            </a:xfrm>
            <a:prstGeom prst="rect">
              <a:avLst/>
            </a:prstGeom>
            <a:solidFill>
              <a:srgbClr val="7AA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îṣ1îḋè">
              <a:extLst>
                <a:ext uri="{FF2B5EF4-FFF2-40B4-BE49-F238E27FC236}">
                  <a16:creationId xmlns:a16="http://schemas.microsoft.com/office/drawing/2014/main" id="{8F5A55CC-05F8-4237-A51A-511DAEB392FF}"/>
                </a:ext>
              </a:extLst>
            </p:cNvPr>
            <p:cNvSpPr/>
            <p:nvPr/>
          </p:nvSpPr>
          <p:spPr bwMode="auto">
            <a:xfrm>
              <a:off x="4420999" y="2617501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íśḷíḋè">
              <a:extLst>
                <a:ext uri="{FF2B5EF4-FFF2-40B4-BE49-F238E27FC236}">
                  <a16:creationId xmlns:a16="http://schemas.microsoft.com/office/drawing/2014/main" id="{F0A47DFE-6390-4494-8FA1-FD032CBC23A0}"/>
                </a:ext>
              </a:extLst>
            </p:cNvPr>
            <p:cNvSpPr/>
            <p:nvPr/>
          </p:nvSpPr>
          <p:spPr bwMode="auto">
            <a:xfrm>
              <a:off x="4640211" y="2617501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îšlïďé">
              <a:extLst>
                <a:ext uri="{FF2B5EF4-FFF2-40B4-BE49-F238E27FC236}">
                  <a16:creationId xmlns:a16="http://schemas.microsoft.com/office/drawing/2014/main" id="{E9EB65AC-0566-4B6B-BCA9-64CBBBE44F56}"/>
                </a:ext>
              </a:extLst>
            </p:cNvPr>
            <p:cNvSpPr/>
            <p:nvPr/>
          </p:nvSpPr>
          <p:spPr bwMode="auto">
            <a:xfrm>
              <a:off x="4640211" y="2617501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îśḻíḑè">
              <a:extLst>
                <a:ext uri="{FF2B5EF4-FFF2-40B4-BE49-F238E27FC236}">
                  <a16:creationId xmlns:a16="http://schemas.microsoft.com/office/drawing/2014/main" id="{056EDDB9-B3CD-4B90-B4E3-508D321FA0DE}"/>
                </a:ext>
              </a:extLst>
            </p:cNvPr>
            <p:cNvSpPr/>
            <p:nvPr/>
          </p:nvSpPr>
          <p:spPr bwMode="auto">
            <a:xfrm>
              <a:off x="4860828" y="2617501"/>
              <a:ext cx="160193" cy="160193"/>
            </a:xfrm>
            <a:prstGeom prst="rect">
              <a:avLst/>
            </a:prstGeom>
            <a:solidFill>
              <a:srgbClr val="B3C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iṡlíḋe">
              <a:extLst>
                <a:ext uri="{FF2B5EF4-FFF2-40B4-BE49-F238E27FC236}">
                  <a16:creationId xmlns:a16="http://schemas.microsoft.com/office/drawing/2014/main" id="{F6D00757-AAFD-4273-9A56-D9E655D19D5B}"/>
                </a:ext>
              </a:extLst>
            </p:cNvPr>
            <p:cNvSpPr/>
            <p:nvPr/>
          </p:nvSpPr>
          <p:spPr bwMode="auto">
            <a:xfrm>
              <a:off x="4860828" y="2617501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ïśļíďe">
              <a:extLst>
                <a:ext uri="{FF2B5EF4-FFF2-40B4-BE49-F238E27FC236}">
                  <a16:creationId xmlns:a16="http://schemas.microsoft.com/office/drawing/2014/main" id="{F07BEF14-F0AF-4134-A118-AAD684E421A2}"/>
                </a:ext>
              </a:extLst>
            </p:cNvPr>
            <p:cNvSpPr/>
            <p:nvPr/>
          </p:nvSpPr>
          <p:spPr bwMode="auto">
            <a:xfrm>
              <a:off x="5080039" y="2617501"/>
              <a:ext cx="160193" cy="160193"/>
            </a:xfrm>
            <a:prstGeom prst="rect">
              <a:avLst/>
            </a:prstGeom>
            <a:solidFill>
              <a:srgbClr val="B3C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ïśļïḋé">
              <a:extLst>
                <a:ext uri="{FF2B5EF4-FFF2-40B4-BE49-F238E27FC236}">
                  <a16:creationId xmlns:a16="http://schemas.microsoft.com/office/drawing/2014/main" id="{F7F99BA0-668B-4D04-9117-CD7A1A2D02F7}"/>
                </a:ext>
              </a:extLst>
            </p:cNvPr>
            <p:cNvSpPr/>
            <p:nvPr/>
          </p:nvSpPr>
          <p:spPr bwMode="auto">
            <a:xfrm>
              <a:off x="5080039" y="2617501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íšliḑe">
              <a:extLst>
                <a:ext uri="{FF2B5EF4-FFF2-40B4-BE49-F238E27FC236}">
                  <a16:creationId xmlns:a16="http://schemas.microsoft.com/office/drawing/2014/main" id="{7BBCBF5B-6EBF-4FCF-B9D5-C6A6EC98B62B}"/>
                </a:ext>
              </a:extLst>
            </p:cNvPr>
            <p:cNvSpPr/>
            <p:nvPr/>
          </p:nvSpPr>
          <p:spPr bwMode="auto">
            <a:xfrm>
              <a:off x="5299251" y="2617501"/>
              <a:ext cx="161599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îṥľîḑè">
              <a:extLst>
                <a:ext uri="{FF2B5EF4-FFF2-40B4-BE49-F238E27FC236}">
                  <a16:creationId xmlns:a16="http://schemas.microsoft.com/office/drawing/2014/main" id="{CA92F889-317D-4026-91F5-6A36DA0D417A}"/>
                </a:ext>
              </a:extLst>
            </p:cNvPr>
            <p:cNvSpPr/>
            <p:nvPr/>
          </p:nvSpPr>
          <p:spPr bwMode="auto">
            <a:xfrm>
              <a:off x="5518463" y="2617501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í$ḻîḍê">
              <a:extLst>
                <a:ext uri="{FF2B5EF4-FFF2-40B4-BE49-F238E27FC236}">
                  <a16:creationId xmlns:a16="http://schemas.microsoft.com/office/drawing/2014/main" id="{C4D904C3-7F8A-4E15-A240-431B0426A8C7}"/>
                </a:ext>
              </a:extLst>
            </p:cNvPr>
            <p:cNvSpPr/>
            <p:nvPr/>
          </p:nvSpPr>
          <p:spPr bwMode="auto">
            <a:xfrm>
              <a:off x="5518463" y="2617501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4" name="ís1îḑê">
              <a:extLst>
                <a:ext uri="{FF2B5EF4-FFF2-40B4-BE49-F238E27FC236}">
                  <a16:creationId xmlns:a16="http://schemas.microsoft.com/office/drawing/2014/main" id="{4FDE26F1-A3B8-4247-B8A2-AA6A5F26E5F6}"/>
                </a:ext>
              </a:extLst>
            </p:cNvPr>
            <p:cNvSpPr/>
            <p:nvPr/>
          </p:nvSpPr>
          <p:spPr bwMode="auto">
            <a:xfrm>
              <a:off x="5739079" y="2617501"/>
              <a:ext cx="160193" cy="160193"/>
            </a:xfrm>
            <a:prstGeom prst="rect">
              <a:avLst/>
            </a:prstGeom>
            <a:solidFill>
              <a:srgbClr val="B3C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5" name="ï$ḻidé">
              <a:extLst>
                <a:ext uri="{FF2B5EF4-FFF2-40B4-BE49-F238E27FC236}">
                  <a16:creationId xmlns:a16="http://schemas.microsoft.com/office/drawing/2014/main" id="{C0409B93-38F0-4B69-9FDF-01D98FF90C3F}"/>
                </a:ext>
              </a:extLst>
            </p:cNvPr>
            <p:cNvSpPr/>
            <p:nvPr/>
          </p:nvSpPr>
          <p:spPr bwMode="auto">
            <a:xfrm>
              <a:off x="5739079" y="2617501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6" name="iš1ídé">
              <a:extLst>
                <a:ext uri="{FF2B5EF4-FFF2-40B4-BE49-F238E27FC236}">
                  <a16:creationId xmlns:a16="http://schemas.microsoft.com/office/drawing/2014/main" id="{319A4D7F-0A8B-46F4-A7A0-12B69AA856C9}"/>
                </a:ext>
              </a:extLst>
            </p:cNvPr>
            <p:cNvSpPr/>
            <p:nvPr/>
          </p:nvSpPr>
          <p:spPr bwMode="auto">
            <a:xfrm>
              <a:off x="5958291" y="2617501"/>
              <a:ext cx="160193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7" name="išḻïḑé">
              <a:extLst>
                <a:ext uri="{FF2B5EF4-FFF2-40B4-BE49-F238E27FC236}">
                  <a16:creationId xmlns:a16="http://schemas.microsoft.com/office/drawing/2014/main" id="{7EE83EAC-CBF7-4D6A-B42E-37031489AC53}"/>
                </a:ext>
              </a:extLst>
            </p:cNvPr>
            <p:cNvSpPr/>
            <p:nvPr/>
          </p:nvSpPr>
          <p:spPr bwMode="auto">
            <a:xfrm>
              <a:off x="6178908" y="2617501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8" name="ïsḷíďé">
              <a:extLst>
                <a:ext uri="{FF2B5EF4-FFF2-40B4-BE49-F238E27FC236}">
                  <a16:creationId xmlns:a16="http://schemas.microsoft.com/office/drawing/2014/main" id="{B9867C69-C2CA-4C3A-82A8-6C20D5154AA3}"/>
                </a:ext>
              </a:extLst>
            </p:cNvPr>
            <p:cNvSpPr/>
            <p:nvPr/>
          </p:nvSpPr>
          <p:spPr bwMode="auto">
            <a:xfrm>
              <a:off x="6178908" y="2617501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9" name="ísḻîḑe">
              <a:extLst>
                <a:ext uri="{FF2B5EF4-FFF2-40B4-BE49-F238E27FC236}">
                  <a16:creationId xmlns:a16="http://schemas.microsoft.com/office/drawing/2014/main" id="{45E56E60-1D3B-421C-9786-5AEFBC606E1C}"/>
                </a:ext>
              </a:extLst>
            </p:cNvPr>
            <p:cNvSpPr/>
            <p:nvPr/>
          </p:nvSpPr>
          <p:spPr bwMode="auto">
            <a:xfrm>
              <a:off x="6398120" y="2617501"/>
              <a:ext cx="160193" cy="160193"/>
            </a:xfrm>
            <a:custGeom>
              <a:avLst/>
              <a:gdLst>
                <a:gd name="T0" fmla="*/ 102 w 102"/>
                <a:gd name="T1" fmla="*/ 0 h 102"/>
                <a:gd name="T2" fmla="*/ 0 w 102"/>
                <a:gd name="T3" fmla="*/ 0 h 102"/>
                <a:gd name="T4" fmla="*/ 0 w 102"/>
                <a:gd name="T5" fmla="*/ 102 h 102"/>
                <a:gd name="T6" fmla="*/ 95 w 102"/>
                <a:gd name="T7" fmla="*/ 102 h 102"/>
                <a:gd name="T8" fmla="*/ 102 w 102"/>
                <a:gd name="T9" fmla="*/ 72 h 102"/>
                <a:gd name="T10" fmla="*/ 102 w 102"/>
                <a:gd name="T11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02">
                  <a:moveTo>
                    <a:pt x="10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95" y="102"/>
                    <a:pt x="95" y="102"/>
                    <a:pt x="95" y="102"/>
                  </a:cubicBezTo>
                  <a:cubicBezTo>
                    <a:pt x="97" y="92"/>
                    <a:pt x="99" y="82"/>
                    <a:pt x="102" y="72"/>
                  </a:cubicBezTo>
                  <a:cubicBezTo>
                    <a:pt x="102" y="0"/>
                    <a:pt x="102" y="0"/>
                    <a:pt x="102" y="0"/>
                  </a:cubicBezTo>
                </a:path>
              </a:pathLst>
            </a:custGeom>
            <a:solidFill>
              <a:srgbClr val="B3C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0" name="îṧlíḍè">
              <a:extLst>
                <a:ext uri="{FF2B5EF4-FFF2-40B4-BE49-F238E27FC236}">
                  <a16:creationId xmlns:a16="http://schemas.microsoft.com/office/drawing/2014/main" id="{0CFBE486-87C6-4D46-AEB7-B5B8EEF1F2E4}"/>
                </a:ext>
              </a:extLst>
            </p:cNvPr>
            <p:cNvSpPr/>
            <p:nvPr/>
          </p:nvSpPr>
          <p:spPr bwMode="auto">
            <a:xfrm>
              <a:off x="6618736" y="2617501"/>
              <a:ext cx="21078" cy="15458"/>
            </a:xfrm>
            <a:custGeom>
              <a:avLst/>
              <a:gdLst>
                <a:gd name="T0" fmla="*/ 14 w 14"/>
                <a:gd name="T1" fmla="*/ 0 h 10"/>
                <a:gd name="T2" fmla="*/ 0 w 14"/>
                <a:gd name="T3" fmla="*/ 0 h 10"/>
                <a:gd name="T4" fmla="*/ 0 w 14"/>
                <a:gd name="T5" fmla="*/ 10 h 10"/>
                <a:gd name="T6" fmla="*/ 14 w 14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0">
                  <a:moveTo>
                    <a:pt x="1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4" y="6"/>
                    <a:pt x="9" y="3"/>
                    <a:pt x="14" y="0"/>
                  </a:cubicBezTo>
                </a:path>
              </a:pathLst>
            </a:cu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1" name="iṣľïḑé">
              <a:extLst>
                <a:ext uri="{FF2B5EF4-FFF2-40B4-BE49-F238E27FC236}">
                  <a16:creationId xmlns:a16="http://schemas.microsoft.com/office/drawing/2014/main" id="{7EA8845A-5057-4198-BC54-41CCC41521B4}"/>
                </a:ext>
              </a:extLst>
            </p:cNvPr>
            <p:cNvSpPr/>
            <p:nvPr/>
          </p:nvSpPr>
          <p:spPr bwMode="auto">
            <a:xfrm>
              <a:off x="6836543" y="2617501"/>
              <a:ext cx="161599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2" name="ís1iḑé">
              <a:extLst>
                <a:ext uri="{FF2B5EF4-FFF2-40B4-BE49-F238E27FC236}">
                  <a16:creationId xmlns:a16="http://schemas.microsoft.com/office/drawing/2014/main" id="{0F3E55CA-ADB6-4432-9058-4A63022A14F1}"/>
                </a:ext>
              </a:extLst>
            </p:cNvPr>
            <p:cNvSpPr/>
            <p:nvPr/>
          </p:nvSpPr>
          <p:spPr bwMode="auto">
            <a:xfrm>
              <a:off x="7409865" y="2617501"/>
              <a:ext cx="26699" cy="25294"/>
            </a:xfrm>
            <a:custGeom>
              <a:avLst/>
              <a:gdLst>
                <a:gd name="T0" fmla="*/ 17 w 17"/>
                <a:gd name="T1" fmla="*/ 0 h 16"/>
                <a:gd name="T2" fmla="*/ 0 w 17"/>
                <a:gd name="T3" fmla="*/ 0 h 16"/>
                <a:gd name="T4" fmla="*/ 0 w 17"/>
                <a:gd name="T5" fmla="*/ 1 h 16"/>
                <a:gd name="T6" fmla="*/ 17 w 17"/>
                <a:gd name="T7" fmla="*/ 16 h 16"/>
                <a:gd name="T8" fmla="*/ 17 w 17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6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6" y="5"/>
                    <a:pt x="12" y="11"/>
                    <a:pt x="17" y="16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rgbClr val="7AA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3" name="iśľíḓé">
              <a:extLst>
                <a:ext uri="{FF2B5EF4-FFF2-40B4-BE49-F238E27FC236}">
                  <a16:creationId xmlns:a16="http://schemas.microsoft.com/office/drawing/2014/main" id="{63798621-7BB8-4C0D-8485-47E8F4AF35EB}"/>
                </a:ext>
              </a:extLst>
            </p:cNvPr>
            <p:cNvSpPr/>
            <p:nvPr/>
          </p:nvSpPr>
          <p:spPr bwMode="auto">
            <a:xfrm>
              <a:off x="7495582" y="2617501"/>
              <a:ext cx="161599" cy="160193"/>
            </a:xfrm>
            <a:custGeom>
              <a:avLst/>
              <a:gdLst>
                <a:gd name="T0" fmla="*/ 103 w 103"/>
                <a:gd name="T1" fmla="*/ 0 h 102"/>
                <a:gd name="T2" fmla="*/ 0 w 103"/>
                <a:gd name="T3" fmla="*/ 0 h 102"/>
                <a:gd name="T4" fmla="*/ 0 w 103"/>
                <a:gd name="T5" fmla="*/ 71 h 102"/>
                <a:gd name="T6" fmla="*/ 15 w 103"/>
                <a:gd name="T7" fmla="*/ 102 h 102"/>
                <a:gd name="T8" fmla="*/ 103 w 103"/>
                <a:gd name="T9" fmla="*/ 102 h 102"/>
                <a:gd name="T10" fmla="*/ 103 w 103"/>
                <a:gd name="T11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102">
                  <a:moveTo>
                    <a:pt x="10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6" y="81"/>
                    <a:pt x="11" y="92"/>
                    <a:pt x="15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3" y="0"/>
                    <a:pt x="103" y="0"/>
                    <a:pt x="103" y="0"/>
                  </a:cubicBezTo>
                </a:path>
              </a:pathLst>
            </a:custGeom>
            <a:solidFill>
              <a:srgbClr val="7AA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4" name="íṩlíḓê">
              <a:extLst>
                <a:ext uri="{FF2B5EF4-FFF2-40B4-BE49-F238E27FC236}">
                  <a16:creationId xmlns:a16="http://schemas.microsoft.com/office/drawing/2014/main" id="{8E3CDF4F-BB50-4E41-B21A-A7E34ADB5C1F}"/>
                </a:ext>
              </a:extLst>
            </p:cNvPr>
            <p:cNvSpPr/>
            <p:nvPr/>
          </p:nvSpPr>
          <p:spPr bwMode="auto">
            <a:xfrm>
              <a:off x="7716200" y="2617501"/>
              <a:ext cx="160193" cy="160193"/>
            </a:xfrm>
            <a:prstGeom prst="rect">
              <a:avLst/>
            </a:prstGeom>
            <a:solidFill>
              <a:srgbClr val="B3C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5" name="ïślïḓè">
              <a:extLst>
                <a:ext uri="{FF2B5EF4-FFF2-40B4-BE49-F238E27FC236}">
                  <a16:creationId xmlns:a16="http://schemas.microsoft.com/office/drawing/2014/main" id="{FF08928C-D7D4-4656-8390-693D22C21E5A}"/>
                </a:ext>
              </a:extLst>
            </p:cNvPr>
            <p:cNvSpPr/>
            <p:nvPr/>
          </p:nvSpPr>
          <p:spPr bwMode="auto">
            <a:xfrm>
              <a:off x="7716200" y="2617501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íṧľîḓe">
              <a:extLst>
                <a:ext uri="{FF2B5EF4-FFF2-40B4-BE49-F238E27FC236}">
                  <a16:creationId xmlns:a16="http://schemas.microsoft.com/office/drawing/2014/main" id="{282B1420-6311-43A5-A93B-161F87D50EDC}"/>
                </a:ext>
              </a:extLst>
            </p:cNvPr>
            <p:cNvSpPr/>
            <p:nvPr/>
          </p:nvSpPr>
          <p:spPr bwMode="auto">
            <a:xfrm>
              <a:off x="7934006" y="2617501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7" name="íSļidê">
              <a:extLst>
                <a:ext uri="{FF2B5EF4-FFF2-40B4-BE49-F238E27FC236}">
                  <a16:creationId xmlns:a16="http://schemas.microsoft.com/office/drawing/2014/main" id="{F27686E6-8EC3-40FE-8456-56B893745462}"/>
                </a:ext>
              </a:extLst>
            </p:cNvPr>
            <p:cNvSpPr/>
            <p:nvPr/>
          </p:nvSpPr>
          <p:spPr bwMode="auto">
            <a:xfrm>
              <a:off x="7934006" y="2617501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8" name="îsļíḓè">
              <a:extLst>
                <a:ext uri="{FF2B5EF4-FFF2-40B4-BE49-F238E27FC236}">
                  <a16:creationId xmlns:a16="http://schemas.microsoft.com/office/drawing/2014/main" id="{CCDBF430-8BE5-49E4-815A-F27AAB245B4D}"/>
                </a:ext>
              </a:extLst>
            </p:cNvPr>
            <p:cNvSpPr/>
            <p:nvPr/>
          </p:nvSpPr>
          <p:spPr bwMode="auto">
            <a:xfrm>
              <a:off x="8154623" y="2617501"/>
              <a:ext cx="161599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9" name="î$1ïdê">
              <a:extLst>
                <a:ext uri="{FF2B5EF4-FFF2-40B4-BE49-F238E27FC236}">
                  <a16:creationId xmlns:a16="http://schemas.microsoft.com/office/drawing/2014/main" id="{DB9335EB-9FB4-4197-A240-651FFAE47B0E}"/>
                </a:ext>
              </a:extLst>
            </p:cNvPr>
            <p:cNvSpPr/>
            <p:nvPr/>
          </p:nvSpPr>
          <p:spPr bwMode="auto">
            <a:xfrm>
              <a:off x="8373834" y="2617501"/>
              <a:ext cx="161599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0" name="išḷíďè">
              <a:extLst>
                <a:ext uri="{FF2B5EF4-FFF2-40B4-BE49-F238E27FC236}">
                  <a16:creationId xmlns:a16="http://schemas.microsoft.com/office/drawing/2014/main" id="{AC9FAE60-61F3-4A7D-933F-639F8D18DC10}"/>
                </a:ext>
              </a:extLst>
            </p:cNvPr>
            <p:cNvSpPr/>
            <p:nvPr/>
          </p:nvSpPr>
          <p:spPr bwMode="auto">
            <a:xfrm>
              <a:off x="8594451" y="2617501"/>
              <a:ext cx="160193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1" name="íṡľïḓê">
              <a:extLst>
                <a:ext uri="{FF2B5EF4-FFF2-40B4-BE49-F238E27FC236}">
                  <a16:creationId xmlns:a16="http://schemas.microsoft.com/office/drawing/2014/main" id="{8EA29134-A344-482C-B6EC-E81BB4203F0C}"/>
                </a:ext>
              </a:extLst>
            </p:cNvPr>
            <p:cNvSpPr/>
            <p:nvPr/>
          </p:nvSpPr>
          <p:spPr bwMode="auto">
            <a:xfrm>
              <a:off x="3102919" y="2822660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2" name="iṩľídé">
              <a:extLst>
                <a:ext uri="{FF2B5EF4-FFF2-40B4-BE49-F238E27FC236}">
                  <a16:creationId xmlns:a16="http://schemas.microsoft.com/office/drawing/2014/main" id="{A6AFC169-0B8D-4EBF-9A0C-A82A3E978F1A}"/>
                </a:ext>
              </a:extLst>
            </p:cNvPr>
            <p:cNvSpPr/>
            <p:nvPr/>
          </p:nvSpPr>
          <p:spPr bwMode="auto">
            <a:xfrm>
              <a:off x="3102919" y="2822660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3" name="ï$ľíďé">
              <a:extLst>
                <a:ext uri="{FF2B5EF4-FFF2-40B4-BE49-F238E27FC236}">
                  <a16:creationId xmlns:a16="http://schemas.microsoft.com/office/drawing/2014/main" id="{D975AA67-8E36-40E9-9754-62B4C879811B}"/>
                </a:ext>
              </a:extLst>
            </p:cNvPr>
            <p:cNvSpPr/>
            <p:nvPr/>
          </p:nvSpPr>
          <p:spPr bwMode="auto">
            <a:xfrm>
              <a:off x="3323536" y="2822660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4" name="íṩļïḋé">
              <a:extLst>
                <a:ext uri="{FF2B5EF4-FFF2-40B4-BE49-F238E27FC236}">
                  <a16:creationId xmlns:a16="http://schemas.microsoft.com/office/drawing/2014/main" id="{363CCA1A-B1EC-4893-8927-1FE24EABF6D2}"/>
                </a:ext>
              </a:extLst>
            </p:cNvPr>
            <p:cNvSpPr/>
            <p:nvPr/>
          </p:nvSpPr>
          <p:spPr bwMode="auto">
            <a:xfrm>
              <a:off x="3323536" y="2822660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5" name="iŝḷîḑê">
              <a:extLst>
                <a:ext uri="{FF2B5EF4-FFF2-40B4-BE49-F238E27FC236}">
                  <a16:creationId xmlns:a16="http://schemas.microsoft.com/office/drawing/2014/main" id="{6375BB5B-41B2-4DF6-85C7-7D45356F6C6E}"/>
                </a:ext>
              </a:extLst>
            </p:cNvPr>
            <p:cNvSpPr/>
            <p:nvPr/>
          </p:nvSpPr>
          <p:spPr bwMode="auto">
            <a:xfrm>
              <a:off x="3542748" y="2822660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6" name="iṧ1íḑé">
              <a:extLst>
                <a:ext uri="{FF2B5EF4-FFF2-40B4-BE49-F238E27FC236}">
                  <a16:creationId xmlns:a16="http://schemas.microsoft.com/office/drawing/2014/main" id="{648FC652-6B31-44AB-AFEE-D2EBFD2338E2}"/>
                </a:ext>
              </a:extLst>
            </p:cNvPr>
            <p:cNvSpPr/>
            <p:nvPr/>
          </p:nvSpPr>
          <p:spPr bwMode="auto">
            <a:xfrm>
              <a:off x="3542748" y="2822660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7" name="íŝľîḋe">
              <a:extLst>
                <a:ext uri="{FF2B5EF4-FFF2-40B4-BE49-F238E27FC236}">
                  <a16:creationId xmlns:a16="http://schemas.microsoft.com/office/drawing/2014/main" id="{39A76528-6EEA-443D-8349-542F8652FE14}"/>
                </a:ext>
              </a:extLst>
            </p:cNvPr>
            <p:cNvSpPr/>
            <p:nvPr/>
          </p:nvSpPr>
          <p:spPr bwMode="auto">
            <a:xfrm>
              <a:off x="3763364" y="2822660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8" name="ï$1íḓê">
              <a:extLst>
                <a:ext uri="{FF2B5EF4-FFF2-40B4-BE49-F238E27FC236}">
                  <a16:creationId xmlns:a16="http://schemas.microsoft.com/office/drawing/2014/main" id="{18DF8173-443B-4863-A8F4-1926266793FB}"/>
                </a:ext>
              </a:extLst>
            </p:cNvPr>
            <p:cNvSpPr/>
            <p:nvPr/>
          </p:nvSpPr>
          <p:spPr bwMode="auto">
            <a:xfrm>
              <a:off x="3763364" y="2822660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9" name="îṣ1idè">
              <a:extLst>
                <a:ext uri="{FF2B5EF4-FFF2-40B4-BE49-F238E27FC236}">
                  <a16:creationId xmlns:a16="http://schemas.microsoft.com/office/drawing/2014/main" id="{EDA37D70-B5FE-49FE-A3BC-CF9953BBD4B2}"/>
                </a:ext>
              </a:extLst>
            </p:cNvPr>
            <p:cNvSpPr/>
            <p:nvPr/>
          </p:nvSpPr>
          <p:spPr bwMode="auto">
            <a:xfrm>
              <a:off x="3981171" y="2822660"/>
              <a:ext cx="161599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0" name="îṥ1ïḑe">
              <a:extLst>
                <a:ext uri="{FF2B5EF4-FFF2-40B4-BE49-F238E27FC236}">
                  <a16:creationId xmlns:a16="http://schemas.microsoft.com/office/drawing/2014/main" id="{6734DF3D-B679-421C-AA54-E14E6778F6D9}"/>
                </a:ext>
              </a:extLst>
            </p:cNvPr>
            <p:cNvSpPr/>
            <p:nvPr/>
          </p:nvSpPr>
          <p:spPr bwMode="auto">
            <a:xfrm>
              <a:off x="4201787" y="2822660"/>
              <a:ext cx="161599" cy="160193"/>
            </a:xfrm>
            <a:prstGeom prst="rect">
              <a:avLst/>
            </a:prstGeom>
            <a:solidFill>
              <a:srgbClr val="7AA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1" name="iṣḻîḋè">
              <a:extLst>
                <a:ext uri="{FF2B5EF4-FFF2-40B4-BE49-F238E27FC236}">
                  <a16:creationId xmlns:a16="http://schemas.microsoft.com/office/drawing/2014/main" id="{2DF645EC-47A5-494B-922B-E0E93798BA00}"/>
                </a:ext>
              </a:extLst>
            </p:cNvPr>
            <p:cNvSpPr/>
            <p:nvPr/>
          </p:nvSpPr>
          <p:spPr bwMode="auto">
            <a:xfrm>
              <a:off x="4201787" y="2822660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2" name="îṣḷîďe">
              <a:extLst>
                <a:ext uri="{FF2B5EF4-FFF2-40B4-BE49-F238E27FC236}">
                  <a16:creationId xmlns:a16="http://schemas.microsoft.com/office/drawing/2014/main" id="{9876CFA7-921E-45AF-8942-AC8E44985D9F}"/>
                </a:ext>
              </a:extLst>
            </p:cNvPr>
            <p:cNvSpPr/>
            <p:nvPr/>
          </p:nvSpPr>
          <p:spPr bwMode="auto">
            <a:xfrm>
              <a:off x="4420999" y="2822660"/>
              <a:ext cx="160193" cy="160193"/>
            </a:xfrm>
            <a:prstGeom prst="rect">
              <a:avLst/>
            </a:prstGeom>
            <a:solidFill>
              <a:srgbClr val="7AA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3" name="íŝlíde">
              <a:extLst>
                <a:ext uri="{FF2B5EF4-FFF2-40B4-BE49-F238E27FC236}">
                  <a16:creationId xmlns:a16="http://schemas.microsoft.com/office/drawing/2014/main" id="{FE9CBE52-1918-42CF-A774-6A8FDB71AFBA}"/>
                </a:ext>
              </a:extLst>
            </p:cNvPr>
            <p:cNvSpPr/>
            <p:nvPr/>
          </p:nvSpPr>
          <p:spPr bwMode="auto">
            <a:xfrm>
              <a:off x="4420999" y="2822660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4" name="íṧḻïďê">
              <a:extLst>
                <a:ext uri="{FF2B5EF4-FFF2-40B4-BE49-F238E27FC236}">
                  <a16:creationId xmlns:a16="http://schemas.microsoft.com/office/drawing/2014/main" id="{7B30AD06-9F39-4530-A628-93DB21940126}"/>
                </a:ext>
              </a:extLst>
            </p:cNvPr>
            <p:cNvSpPr/>
            <p:nvPr/>
          </p:nvSpPr>
          <p:spPr bwMode="auto">
            <a:xfrm>
              <a:off x="4640211" y="2822660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5" name="ïsḷîḑê">
              <a:extLst>
                <a:ext uri="{FF2B5EF4-FFF2-40B4-BE49-F238E27FC236}">
                  <a16:creationId xmlns:a16="http://schemas.microsoft.com/office/drawing/2014/main" id="{90054CEC-92BF-4A2C-9269-BF00BBC92181}"/>
                </a:ext>
              </a:extLst>
            </p:cNvPr>
            <p:cNvSpPr/>
            <p:nvPr/>
          </p:nvSpPr>
          <p:spPr bwMode="auto">
            <a:xfrm>
              <a:off x="4640211" y="2822660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6" name="îṣ1íḓé">
              <a:extLst>
                <a:ext uri="{FF2B5EF4-FFF2-40B4-BE49-F238E27FC236}">
                  <a16:creationId xmlns:a16="http://schemas.microsoft.com/office/drawing/2014/main" id="{99B42CB9-BC53-4B14-8231-BCFE32B880BD}"/>
                </a:ext>
              </a:extLst>
            </p:cNvPr>
            <p:cNvSpPr/>
            <p:nvPr/>
          </p:nvSpPr>
          <p:spPr bwMode="auto">
            <a:xfrm>
              <a:off x="4860828" y="2822660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7" name="íśḻïďe">
              <a:extLst>
                <a:ext uri="{FF2B5EF4-FFF2-40B4-BE49-F238E27FC236}">
                  <a16:creationId xmlns:a16="http://schemas.microsoft.com/office/drawing/2014/main" id="{4B2A2074-83D7-45E9-956A-0BD90F18ED97}"/>
                </a:ext>
              </a:extLst>
            </p:cNvPr>
            <p:cNvSpPr/>
            <p:nvPr/>
          </p:nvSpPr>
          <p:spPr bwMode="auto">
            <a:xfrm>
              <a:off x="4860828" y="2822660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8" name="işļïḓè">
              <a:extLst>
                <a:ext uri="{FF2B5EF4-FFF2-40B4-BE49-F238E27FC236}">
                  <a16:creationId xmlns:a16="http://schemas.microsoft.com/office/drawing/2014/main" id="{293510F8-0B16-4F97-BF44-D292211FFE79}"/>
                </a:ext>
              </a:extLst>
            </p:cNvPr>
            <p:cNvSpPr/>
            <p:nvPr/>
          </p:nvSpPr>
          <p:spPr bwMode="auto">
            <a:xfrm>
              <a:off x="5080039" y="2822660"/>
              <a:ext cx="160193" cy="160193"/>
            </a:xfrm>
            <a:prstGeom prst="rect">
              <a:avLst/>
            </a:prstGeom>
            <a:solidFill>
              <a:srgbClr val="B3C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9" name="i$ľiḍê">
              <a:extLst>
                <a:ext uri="{FF2B5EF4-FFF2-40B4-BE49-F238E27FC236}">
                  <a16:creationId xmlns:a16="http://schemas.microsoft.com/office/drawing/2014/main" id="{0C351FC9-CFF8-42ED-AEFF-E42E64FFF63C}"/>
                </a:ext>
              </a:extLst>
            </p:cNvPr>
            <p:cNvSpPr/>
            <p:nvPr/>
          </p:nvSpPr>
          <p:spPr bwMode="auto">
            <a:xfrm>
              <a:off x="5080039" y="2822660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0" name="iSḷïḑe">
              <a:extLst>
                <a:ext uri="{FF2B5EF4-FFF2-40B4-BE49-F238E27FC236}">
                  <a16:creationId xmlns:a16="http://schemas.microsoft.com/office/drawing/2014/main" id="{206F3045-4495-4ABF-BAEA-1C24D87AC88F}"/>
                </a:ext>
              </a:extLst>
            </p:cNvPr>
            <p:cNvSpPr/>
            <p:nvPr/>
          </p:nvSpPr>
          <p:spPr bwMode="auto">
            <a:xfrm>
              <a:off x="5299251" y="2822660"/>
              <a:ext cx="161599" cy="160193"/>
            </a:xfrm>
            <a:prstGeom prst="rect">
              <a:avLst/>
            </a:prstGeom>
            <a:solidFill>
              <a:srgbClr val="B3C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1" name="îS1îdè">
              <a:extLst>
                <a:ext uri="{FF2B5EF4-FFF2-40B4-BE49-F238E27FC236}">
                  <a16:creationId xmlns:a16="http://schemas.microsoft.com/office/drawing/2014/main" id="{7C571445-9201-49FF-9B3E-7ECC9D09EA11}"/>
                </a:ext>
              </a:extLst>
            </p:cNvPr>
            <p:cNvSpPr/>
            <p:nvPr/>
          </p:nvSpPr>
          <p:spPr bwMode="auto">
            <a:xfrm>
              <a:off x="5299251" y="2822660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2" name="ïşḻîdê">
              <a:extLst>
                <a:ext uri="{FF2B5EF4-FFF2-40B4-BE49-F238E27FC236}">
                  <a16:creationId xmlns:a16="http://schemas.microsoft.com/office/drawing/2014/main" id="{D5FDBC67-0AF7-4E88-A48B-BDA058E9B49D}"/>
                </a:ext>
              </a:extLst>
            </p:cNvPr>
            <p:cNvSpPr/>
            <p:nvPr/>
          </p:nvSpPr>
          <p:spPr bwMode="auto">
            <a:xfrm>
              <a:off x="5518463" y="2822660"/>
              <a:ext cx="161599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3" name="iṥḻîďê">
              <a:extLst>
                <a:ext uri="{FF2B5EF4-FFF2-40B4-BE49-F238E27FC236}">
                  <a16:creationId xmlns:a16="http://schemas.microsoft.com/office/drawing/2014/main" id="{07217F69-96C1-4A1D-BB27-F383DD9BAD6C}"/>
                </a:ext>
              </a:extLst>
            </p:cNvPr>
            <p:cNvSpPr/>
            <p:nvPr/>
          </p:nvSpPr>
          <p:spPr bwMode="auto">
            <a:xfrm>
              <a:off x="5739079" y="2822660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4" name="íSľíḍè">
              <a:extLst>
                <a:ext uri="{FF2B5EF4-FFF2-40B4-BE49-F238E27FC236}">
                  <a16:creationId xmlns:a16="http://schemas.microsoft.com/office/drawing/2014/main" id="{E0162AD6-AF1C-4C2E-9933-B1C8BBCA91D1}"/>
                </a:ext>
              </a:extLst>
            </p:cNvPr>
            <p:cNvSpPr/>
            <p:nvPr/>
          </p:nvSpPr>
          <p:spPr bwMode="auto">
            <a:xfrm>
              <a:off x="5739079" y="2822660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5" name="îṣlíḋé">
              <a:extLst>
                <a:ext uri="{FF2B5EF4-FFF2-40B4-BE49-F238E27FC236}">
                  <a16:creationId xmlns:a16="http://schemas.microsoft.com/office/drawing/2014/main" id="{A4D1CFE0-9405-47C1-8F87-FDA5992D6940}"/>
                </a:ext>
              </a:extLst>
            </p:cNvPr>
            <p:cNvSpPr/>
            <p:nvPr/>
          </p:nvSpPr>
          <p:spPr bwMode="auto">
            <a:xfrm>
              <a:off x="5958291" y="2822660"/>
              <a:ext cx="160193" cy="160193"/>
            </a:xfrm>
            <a:prstGeom prst="rect">
              <a:avLst/>
            </a:prstGeom>
            <a:solidFill>
              <a:srgbClr val="B3C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6" name="ïṡļïḋê">
              <a:extLst>
                <a:ext uri="{FF2B5EF4-FFF2-40B4-BE49-F238E27FC236}">
                  <a16:creationId xmlns:a16="http://schemas.microsoft.com/office/drawing/2014/main" id="{7D951AE5-AB25-46ED-B3E2-7C6E966AA873}"/>
                </a:ext>
              </a:extLst>
            </p:cNvPr>
            <p:cNvSpPr/>
            <p:nvPr/>
          </p:nvSpPr>
          <p:spPr bwMode="auto">
            <a:xfrm>
              <a:off x="5958291" y="2822660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7" name="iṡḻíďê">
              <a:extLst>
                <a:ext uri="{FF2B5EF4-FFF2-40B4-BE49-F238E27FC236}">
                  <a16:creationId xmlns:a16="http://schemas.microsoft.com/office/drawing/2014/main" id="{536C4813-80E0-42AC-9930-3402D545E181}"/>
                </a:ext>
              </a:extLst>
            </p:cNvPr>
            <p:cNvSpPr/>
            <p:nvPr/>
          </p:nvSpPr>
          <p:spPr bwMode="auto">
            <a:xfrm>
              <a:off x="6178908" y="2822660"/>
              <a:ext cx="160193" cy="160193"/>
            </a:xfrm>
            <a:prstGeom prst="rect">
              <a:avLst/>
            </a:prstGeom>
            <a:solidFill>
              <a:srgbClr val="B3C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8" name="íṥlîďê">
              <a:extLst>
                <a:ext uri="{FF2B5EF4-FFF2-40B4-BE49-F238E27FC236}">
                  <a16:creationId xmlns:a16="http://schemas.microsoft.com/office/drawing/2014/main" id="{DA7BC164-CF62-46C7-AD28-D29AC7619731}"/>
                </a:ext>
              </a:extLst>
            </p:cNvPr>
            <p:cNvSpPr/>
            <p:nvPr/>
          </p:nvSpPr>
          <p:spPr bwMode="auto">
            <a:xfrm>
              <a:off x="6178908" y="2822660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9" name="ïṡ1îḑé">
              <a:extLst>
                <a:ext uri="{FF2B5EF4-FFF2-40B4-BE49-F238E27FC236}">
                  <a16:creationId xmlns:a16="http://schemas.microsoft.com/office/drawing/2014/main" id="{0E3AF56B-240F-469A-9C64-2B28C908BB86}"/>
                </a:ext>
              </a:extLst>
            </p:cNvPr>
            <p:cNvSpPr/>
            <p:nvPr/>
          </p:nvSpPr>
          <p:spPr bwMode="auto">
            <a:xfrm>
              <a:off x="6398120" y="2822660"/>
              <a:ext cx="139116" cy="160193"/>
            </a:xfrm>
            <a:custGeom>
              <a:avLst/>
              <a:gdLst>
                <a:gd name="T0" fmla="*/ 89 w 89"/>
                <a:gd name="T1" fmla="*/ 0 h 102"/>
                <a:gd name="T2" fmla="*/ 0 w 89"/>
                <a:gd name="T3" fmla="*/ 0 h 102"/>
                <a:gd name="T4" fmla="*/ 0 w 89"/>
                <a:gd name="T5" fmla="*/ 102 h 102"/>
                <a:gd name="T6" fmla="*/ 40 w 89"/>
                <a:gd name="T7" fmla="*/ 102 h 102"/>
                <a:gd name="T8" fmla="*/ 66 w 89"/>
                <a:gd name="T9" fmla="*/ 66 h 102"/>
                <a:gd name="T10" fmla="*/ 89 w 89"/>
                <a:gd name="T11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102">
                  <a:moveTo>
                    <a:pt x="8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40" y="102"/>
                    <a:pt x="40" y="102"/>
                    <a:pt x="40" y="102"/>
                  </a:cubicBezTo>
                  <a:cubicBezTo>
                    <a:pt x="49" y="90"/>
                    <a:pt x="59" y="79"/>
                    <a:pt x="66" y="66"/>
                  </a:cubicBezTo>
                  <a:cubicBezTo>
                    <a:pt x="78" y="46"/>
                    <a:pt x="84" y="23"/>
                    <a:pt x="89" y="0"/>
                  </a:cubicBezTo>
                </a:path>
              </a:pathLst>
            </a:custGeom>
            <a:solidFill>
              <a:srgbClr val="B3C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0" name="î$ļîdè">
              <a:extLst>
                <a:ext uri="{FF2B5EF4-FFF2-40B4-BE49-F238E27FC236}">
                  <a16:creationId xmlns:a16="http://schemas.microsoft.com/office/drawing/2014/main" id="{0677E645-CF89-42B0-B15A-78DE3D2762DC}"/>
                </a:ext>
              </a:extLst>
            </p:cNvPr>
            <p:cNvSpPr/>
            <p:nvPr/>
          </p:nvSpPr>
          <p:spPr bwMode="auto">
            <a:xfrm>
              <a:off x="7536334" y="2822660"/>
              <a:ext cx="120847" cy="160193"/>
            </a:xfrm>
            <a:custGeom>
              <a:avLst/>
              <a:gdLst>
                <a:gd name="T0" fmla="*/ 77 w 77"/>
                <a:gd name="T1" fmla="*/ 0 h 102"/>
                <a:gd name="T2" fmla="*/ 0 w 77"/>
                <a:gd name="T3" fmla="*/ 0 h 102"/>
                <a:gd name="T4" fmla="*/ 21 w 77"/>
                <a:gd name="T5" fmla="*/ 102 h 102"/>
                <a:gd name="T6" fmla="*/ 77 w 77"/>
                <a:gd name="T7" fmla="*/ 102 h 102"/>
                <a:gd name="T8" fmla="*/ 77 w 77"/>
                <a:gd name="T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02">
                  <a:moveTo>
                    <a:pt x="7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1" y="33"/>
                    <a:pt x="18" y="67"/>
                    <a:pt x="21" y="102"/>
                  </a:cubicBezTo>
                  <a:cubicBezTo>
                    <a:pt x="77" y="102"/>
                    <a:pt x="77" y="102"/>
                    <a:pt x="77" y="102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1" name="iṣḷíḓé">
              <a:extLst>
                <a:ext uri="{FF2B5EF4-FFF2-40B4-BE49-F238E27FC236}">
                  <a16:creationId xmlns:a16="http://schemas.microsoft.com/office/drawing/2014/main" id="{6030B5DD-E79A-4427-A132-B01FC022DC38}"/>
                </a:ext>
              </a:extLst>
            </p:cNvPr>
            <p:cNvSpPr/>
            <p:nvPr/>
          </p:nvSpPr>
          <p:spPr bwMode="auto">
            <a:xfrm>
              <a:off x="7716200" y="2822660"/>
              <a:ext cx="160193" cy="160193"/>
            </a:xfrm>
            <a:prstGeom prst="rect">
              <a:avLst/>
            </a:prstGeom>
            <a:solidFill>
              <a:srgbClr val="7AA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2" name="i$liḑé">
              <a:extLst>
                <a:ext uri="{FF2B5EF4-FFF2-40B4-BE49-F238E27FC236}">
                  <a16:creationId xmlns:a16="http://schemas.microsoft.com/office/drawing/2014/main" id="{54D5078E-4906-4822-84A0-6D80AA592A8A}"/>
                </a:ext>
              </a:extLst>
            </p:cNvPr>
            <p:cNvSpPr/>
            <p:nvPr/>
          </p:nvSpPr>
          <p:spPr bwMode="auto">
            <a:xfrm>
              <a:off x="7716200" y="2822660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3" name="iS1îďê">
              <a:extLst>
                <a:ext uri="{FF2B5EF4-FFF2-40B4-BE49-F238E27FC236}">
                  <a16:creationId xmlns:a16="http://schemas.microsoft.com/office/drawing/2014/main" id="{20DC1BCB-7EF3-4300-A239-C4D340D8BC62}"/>
                </a:ext>
              </a:extLst>
            </p:cNvPr>
            <p:cNvSpPr/>
            <p:nvPr/>
          </p:nvSpPr>
          <p:spPr bwMode="auto">
            <a:xfrm>
              <a:off x="7934006" y="2822660"/>
              <a:ext cx="161599" cy="160193"/>
            </a:xfrm>
            <a:prstGeom prst="rect">
              <a:avLst/>
            </a:prstGeom>
            <a:solidFill>
              <a:srgbClr val="7AA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4" name="işḷíḍê">
              <a:extLst>
                <a:ext uri="{FF2B5EF4-FFF2-40B4-BE49-F238E27FC236}">
                  <a16:creationId xmlns:a16="http://schemas.microsoft.com/office/drawing/2014/main" id="{80FC8081-9062-47BF-99AC-B0B1923B3A16}"/>
                </a:ext>
              </a:extLst>
            </p:cNvPr>
            <p:cNvSpPr/>
            <p:nvPr/>
          </p:nvSpPr>
          <p:spPr bwMode="auto">
            <a:xfrm>
              <a:off x="7934006" y="2822660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5" name="îśḷiḋe">
              <a:extLst>
                <a:ext uri="{FF2B5EF4-FFF2-40B4-BE49-F238E27FC236}">
                  <a16:creationId xmlns:a16="http://schemas.microsoft.com/office/drawing/2014/main" id="{668AF124-F76B-4B2E-B78E-E24208701318}"/>
                </a:ext>
              </a:extLst>
            </p:cNvPr>
            <p:cNvSpPr/>
            <p:nvPr/>
          </p:nvSpPr>
          <p:spPr bwMode="auto">
            <a:xfrm>
              <a:off x="8154623" y="2822660"/>
              <a:ext cx="161599" cy="160193"/>
            </a:xfrm>
            <a:prstGeom prst="rect">
              <a:avLst/>
            </a:prstGeom>
            <a:solidFill>
              <a:srgbClr val="B3C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6" name="iṥlíḋè">
              <a:extLst>
                <a:ext uri="{FF2B5EF4-FFF2-40B4-BE49-F238E27FC236}">
                  <a16:creationId xmlns:a16="http://schemas.microsoft.com/office/drawing/2014/main" id="{7F822E82-DCA3-41BA-94B1-65495F3D3B19}"/>
                </a:ext>
              </a:extLst>
            </p:cNvPr>
            <p:cNvSpPr/>
            <p:nvPr/>
          </p:nvSpPr>
          <p:spPr bwMode="auto">
            <a:xfrm>
              <a:off x="8154623" y="2822660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7" name="iSḻîḍé">
              <a:extLst>
                <a:ext uri="{FF2B5EF4-FFF2-40B4-BE49-F238E27FC236}">
                  <a16:creationId xmlns:a16="http://schemas.microsoft.com/office/drawing/2014/main" id="{EDBB638D-4E6E-48C7-A648-ABE720E43DC8}"/>
                </a:ext>
              </a:extLst>
            </p:cNvPr>
            <p:cNvSpPr/>
            <p:nvPr/>
          </p:nvSpPr>
          <p:spPr bwMode="auto">
            <a:xfrm>
              <a:off x="8373834" y="2822660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8" name="îšḷîḑé">
              <a:extLst>
                <a:ext uri="{FF2B5EF4-FFF2-40B4-BE49-F238E27FC236}">
                  <a16:creationId xmlns:a16="http://schemas.microsoft.com/office/drawing/2014/main" id="{93DC4605-F0A2-4E5D-A041-1D5BEE9E03FB}"/>
                </a:ext>
              </a:extLst>
            </p:cNvPr>
            <p:cNvSpPr/>
            <p:nvPr/>
          </p:nvSpPr>
          <p:spPr bwMode="auto">
            <a:xfrm>
              <a:off x="8373834" y="2822660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9" name="íSlïḍe">
              <a:extLst>
                <a:ext uri="{FF2B5EF4-FFF2-40B4-BE49-F238E27FC236}">
                  <a16:creationId xmlns:a16="http://schemas.microsoft.com/office/drawing/2014/main" id="{A0F76D27-FE80-4761-8D36-9501E0A6C170}"/>
                </a:ext>
              </a:extLst>
            </p:cNvPr>
            <p:cNvSpPr/>
            <p:nvPr/>
          </p:nvSpPr>
          <p:spPr bwMode="auto">
            <a:xfrm>
              <a:off x="8594451" y="2822660"/>
              <a:ext cx="160193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0" name="îṧlïḓè">
              <a:extLst>
                <a:ext uri="{FF2B5EF4-FFF2-40B4-BE49-F238E27FC236}">
                  <a16:creationId xmlns:a16="http://schemas.microsoft.com/office/drawing/2014/main" id="{86EE0BB6-DCFE-43EC-9317-CBF3D07D4477}"/>
                </a:ext>
              </a:extLst>
            </p:cNvPr>
            <p:cNvSpPr/>
            <p:nvPr/>
          </p:nvSpPr>
          <p:spPr bwMode="auto">
            <a:xfrm>
              <a:off x="3102919" y="3025009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1" name="ï$ḻiďe">
              <a:extLst>
                <a:ext uri="{FF2B5EF4-FFF2-40B4-BE49-F238E27FC236}">
                  <a16:creationId xmlns:a16="http://schemas.microsoft.com/office/drawing/2014/main" id="{E6CB5D52-E728-424E-9E8E-B9A585EC187D}"/>
                </a:ext>
              </a:extLst>
            </p:cNvPr>
            <p:cNvSpPr/>
            <p:nvPr/>
          </p:nvSpPr>
          <p:spPr bwMode="auto">
            <a:xfrm>
              <a:off x="3102919" y="3025009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2" name="íṣḻïḑê">
              <a:extLst>
                <a:ext uri="{FF2B5EF4-FFF2-40B4-BE49-F238E27FC236}">
                  <a16:creationId xmlns:a16="http://schemas.microsoft.com/office/drawing/2014/main" id="{4EF2E616-D4D5-4B89-B715-271684C2C239}"/>
                </a:ext>
              </a:extLst>
            </p:cNvPr>
            <p:cNvSpPr/>
            <p:nvPr/>
          </p:nvSpPr>
          <p:spPr bwMode="auto">
            <a:xfrm>
              <a:off x="3323536" y="3025009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3" name="ïŝļiḓé">
              <a:extLst>
                <a:ext uri="{FF2B5EF4-FFF2-40B4-BE49-F238E27FC236}">
                  <a16:creationId xmlns:a16="http://schemas.microsoft.com/office/drawing/2014/main" id="{D15B6916-98BC-48CE-9DD8-E0D445ACA5CF}"/>
                </a:ext>
              </a:extLst>
            </p:cNvPr>
            <p:cNvSpPr/>
            <p:nvPr/>
          </p:nvSpPr>
          <p:spPr bwMode="auto">
            <a:xfrm>
              <a:off x="3323536" y="3025009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4" name="iSļíḑe">
              <a:extLst>
                <a:ext uri="{FF2B5EF4-FFF2-40B4-BE49-F238E27FC236}">
                  <a16:creationId xmlns:a16="http://schemas.microsoft.com/office/drawing/2014/main" id="{4849DA19-6991-440E-8930-2CD21BA26CD9}"/>
                </a:ext>
              </a:extLst>
            </p:cNvPr>
            <p:cNvSpPr/>
            <p:nvPr/>
          </p:nvSpPr>
          <p:spPr bwMode="auto">
            <a:xfrm>
              <a:off x="3542748" y="3025009"/>
              <a:ext cx="160193" cy="160193"/>
            </a:xfrm>
            <a:prstGeom prst="rect">
              <a:avLst/>
            </a:prstGeom>
            <a:solidFill>
              <a:srgbClr val="B3C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5" name="ïś1iḓè">
              <a:extLst>
                <a:ext uri="{FF2B5EF4-FFF2-40B4-BE49-F238E27FC236}">
                  <a16:creationId xmlns:a16="http://schemas.microsoft.com/office/drawing/2014/main" id="{9E696678-A4B2-494B-8C2E-E64F6CE76540}"/>
                </a:ext>
              </a:extLst>
            </p:cNvPr>
            <p:cNvSpPr/>
            <p:nvPr/>
          </p:nvSpPr>
          <p:spPr bwMode="auto">
            <a:xfrm>
              <a:off x="3542748" y="3025009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6" name="iślíḑe">
              <a:extLst>
                <a:ext uri="{FF2B5EF4-FFF2-40B4-BE49-F238E27FC236}">
                  <a16:creationId xmlns:a16="http://schemas.microsoft.com/office/drawing/2014/main" id="{68642B4A-2489-4D8C-8448-17265DCB7D45}"/>
                </a:ext>
              </a:extLst>
            </p:cNvPr>
            <p:cNvSpPr/>
            <p:nvPr/>
          </p:nvSpPr>
          <p:spPr bwMode="auto">
            <a:xfrm>
              <a:off x="3763364" y="3025009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7" name="îṡḻîdê">
              <a:extLst>
                <a:ext uri="{FF2B5EF4-FFF2-40B4-BE49-F238E27FC236}">
                  <a16:creationId xmlns:a16="http://schemas.microsoft.com/office/drawing/2014/main" id="{EA44B86B-C560-4769-993B-A0E4C75B6ECA}"/>
                </a:ext>
              </a:extLst>
            </p:cNvPr>
            <p:cNvSpPr/>
            <p:nvPr/>
          </p:nvSpPr>
          <p:spPr bwMode="auto">
            <a:xfrm>
              <a:off x="3763364" y="3025009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8" name="îṣľíďé">
              <a:extLst>
                <a:ext uri="{FF2B5EF4-FFF2-40B4-BE49-F238E27FC236}">
                  <a16:creationId xmlns:a16="http://schemas.microsoft.com/office/drawing/2014/main" id="{14D8E37D-8733-4358-9132-BA1A08A96F0B}"/>
                </a:ext>
              </a:extLst>
            </p:cNvPr>
            <p:cNvSpPr/>
            <p:nvPr/>
          </p:nvSpPr>
          <p:spPr bwMode="auto">
            <a:xfrm>
              <a:off x="3981171" y="3025009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9" name="îṣḻîḑê">
              <a:extLst>
                <a:ext uri="{FF2B5EF4-FFF2-40B4-BE49-F238E27FC236}">
                  <a16:creationId xmlns:a16="http://schemas.microsoft.com/office/drawing/2014/main" id="{DE204ABB-C48C-4E4B-A6E4-F021EDFCD144}"/>
                </a:ext>
              </a:extLst>
            </p:cNvPr>
            <p:cNvSpPr/>
            <p:nvPr/>
          </p:nvSpPr>
          <p:spPr bwMode="auto">
            <a:xfrm>
              <a:off x="3981171" y="3025009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0" name="ïṣļîḍé">
              <a:extLst>
                <a:ext uri="{FF2B5EF4-FFF2-40B4-BE49-F238E27FC236}">
                  <a16:creationId xmlns:a16="http://schemas.microsoft.com/office/drawing/2014/main" id="{993108FC-AC6E-43FF-9AC2-BE59467F1AA9}"/>
                </a:ext>
              </a:extLst>
            </p:cNvPr>
            <p:cNvSpPr/>
            <p:nvPr/>
          </p:nvSpPr>
          <p:spPr bwMode="auto">
            <a:xfrm>
              <a:off x="4201787" y="3025009"/>
              <a:ext cx="161599" cy="160193"/>
            </a:xfrm>
            <a:prstGeom prst="rect">
              <a:avLst/>
            </a:prstGeom>
            <a:solidFill>
              <a:srgbClr val="7AA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1" name="ïṡḻíďè">
              <a:extLst>
                <a:ext uri="{FF2B5EF4-FFF2-40B4-BE49-F238E27FC236}">
                  <a16:creationId xmlns:a16="http://schemas.microsoft.com/office/drawing/2014/main" id="{B584F0C8-6C2B-4175-B515-7A8634B73526}"/>
                </a:ext>
              </a:extLst>
            </p:cNvPr>
            <p:cNvSpPr/>
            <p:nvPr/>
          </p:nvSpPr>
          <p:spPr bwMode="auto">
            <a:xfrm>
              <a:off x="4201787" y="3025009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2" name="îṥ1îḍè">
              <a:extLst>
                <a:ext uri="{FF2B5EF4-FFF2-40B4-BE49-F238E27FC236}">
                  <a16:creationId xmlns:a16="http://schemas.microsoft.com/office/drawing/2014/main" id="{FE61FBD1-263F-4749-8EDA-CFE48612E8AD}"/>
                </a:ext>
              </a:extLst>
            </p:cNvPr>
            <p:cNvSpPr/>
            <p:nvPr/>
          </p:nvSpPr>
          <p:spPr bwMode="auto">
            <a:xfrm>
              <a:off x="4420999" y="3025009"/>
              <a:ext cx="160193" cy="160193"/>
            </a:xfrm>
            <a:prstGeom prst="rect">
              <a:avLst/>
            </a:prstGeom>
            <a:solidFill>
              <a:srgbClr val="7AA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3" name="îṩḻîḑê">
              <a:extLst>
                <a:ext uri="{FF2B5EF4-FFF2-40B4-BE49-F238E27FC236}">
                  <a16:creationId xmlns:a16="http://schemas.microsoft.com/office/drawing/2014/main" id="{386D7D4D-78E3-406E-BA84-07ED653AC515}"/>
                </a:ext>
              </a:extLst>
            </p:cNvPr>
            <p:cNvSpPr/>
            <p:nvPr/>
          </p:nvSpPr>
          <p:spPr bwMode="auto">
            <a:xfrm>
              <a:off x="4420999" y="3025009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4" name="ïṥľíḑe">
              <a:extLst>
                <a:ext uri="{FF2B5EF4-FFF2-40B4-BE49-F238E27FC236}">
                  <a16:creationId xmlns:a16="http://schemas.microsoft.com/office/drawing/2014/main" id="{0CDC157C-EDED-4FB4-89CD-58C65F5ED909}"/>
                </a:ext>
              </a:extLst>
            </p:cNvPr>
            <p:cNvSpPr/>
            <p:nvPr/>
          </p:nvSpPr>
          <p:spPr bwMode="auto">
            <a:xfrm>
              <a:off x="4640211" y="3025009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5" name="íśḷîḑe">
              <a:extLst>
                <a:ext uri="{FF2B5EF4-FFF2-40B4-BE49-F238E27FC236}">
                  <a16:creationId xmlns:a16="http://schemas.microsoft.com/office/drawing/2014/main" id="{A85ECF1B-38E2-4751-B1FC-351327922BF5}"/>
                </a:ext>
              </a:extLst>
            </p:cNvPr>
            <p:cNvSpPr/>
            <p:nvPr/>
          </p:nvSpPr>
          <p:spPr bwMode="auto">
            <a:xfrm>
              <a:off x="4640211" y="3025009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6" name="îšḻíḓé">
              <a:extLst>
                <a:ext uri="{FF2B5EF4-FFF2-40B4-BE49-F238E27FC236}">
                  <a16:creationId xmlns:a16="http://schemas.microsoft.com/office/drawing/2014/main" id="{2F9EB00F-5D4A-4C51-BCAC-C3A2922A152B}"/>
                </a:ext>
              </a:extLst>
            </p:cNvPr>
            <p:cNvSpPr/>
            <p:nvPr/>
          </p:nvSpPr>
          <p:spPr bwMode="auto">
            <a:xfrm>
              <a:off x="4860828" y="3025009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7" name="i$ḷiḓè">
              <a:extLst>
                <a:ext uri="{FF2B5EF4-FFF2-40B4-BE49-F238E27FC236}">
                  <a16:creationId xmlns:a16="http://schemas.microsoft.com/office/drawing/2014/main" id="{C84E65FB-2B46-4510-AB2C-007B3FC0B63D}"/>
                </a:ext>
              </a:extLst>
            </p:cNvPr>
            <p:cNvSpPr/>
            <p:nvPr/>
          </p:nvSpPr>
          <p:spPr bwMode="auto">
            <a:xfrm>
              <a:off x="4860828" y="3025009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8" name="îş1íde">
              <a:extLst>
                <a:ext uri="{FF2B5EF4-FFF2-40B4-BE49-F238E27FC236}">
                  <a16:creationId xmlns:a16="http://schemas.microsoft.com/office/drawing/2014/main" id="{89781ADA-AC64-49C8-8772-17A539027CE7}"/>
                </a:ext>
              </a:extLst>
            </p:cNvPr>
            <p:cNvSpPr/>
            <p:nvPr/>
          </p:nvSpPr>
          <p:spPr bwMode="auto">
            <a:xfrm>
              <a:off x="5080039" y="3025009"/>
              <a:ext cx="160193" cy="160193"/>
            </a:xfrm>
            <a:prstGeom prst="rect">
              <a:avLst/>
            </a:prstGeom>
            <a:solidFill>
              <a:srgbClr val="B3C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9" name="ïsḻîďê">
              <a:extLst>
                <a:ext uri="{FF2B5EF4-FFF2-40B4-BE49-F238E27FC236}">
                  <a16:creationId xmlns:a16="http://schemas.microsoft.com/office/drawing/2014/main" id="{B3C21E68-AB41-4B28-AA08-A34BFE3BA62E}"/>
                </a:ext>
              </a:extLst>
            </p:cNvPr>
            <p:cNvSpPr/>
            <p:nvPr/>
          </p:nvSpPr>
          <p:spPr bwMode="auto">
            <a:xfrm>
              <a:off x="5080039" y="3025009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0" name="iṩḻîďé">
              <a:extLst>
                <a:ext uri="{FF2B5EF4-FFF2-40B4-BE49-F238E27FC236}">
                  <a16:creationId xmlns:a16="http://schemas.microsoft.com/office/drawing/2014/main" id="{807903A3-0D83-4390-8B5F-DCDF69845B7D}"/>
                </a:ext>
              </a:extLst>
            </p:cNvPr>
            <p:cNvSpPr/>
            <p:nvPr/>
          </p:nvSpPr>
          <p:spPr bwMode="auto">
            <a:xfrm>
              <a:off x="5299251" y="3025009"/>
              <a:ext cx="161599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1" name="îsḻïďé">
              <a:extLst>
                <a:ext uri="{FF2B5EF4-FFF2-40B4-BE49-F238E27FC236}">
                  <a16:creationId xmlns:a16="http://schemas.microsoft.com/office/drawing/2014/main" id="{35FCB1D7-E979-49B4-9B23-396D3628397F}"/>
                </a:ext>
              </a:extLst>
            </p:cNvPr>
            <p:cNvSpPr/>
            <p:nvPr/>
          </p:nvSpPr>
          <p:spPr bwMode="auto">
            <a:xfrm>
              <a:off x="5518463" y="3025009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2" name="í$ḷiḑè">
              <a:extLst>
                <a:ext uri="{FF2B5EF4-FFF2-40B4-BE49-F238E27FC236}">
                  <a16:creationId xmlns:a16="http://schemas.microsoft.com/office/drawing/2014/main" id="{147916B6-686F-4D03-A42F-6EBECD08B365}"/>
                </a:ext>
              </a:extLst>
            </p:cNvPr>
            <p:cNvSpPr/>
            <p:nvPr/>
          </p:nvSpPr>
          <p:spPr bwMode="auto">
            <a:xfrm>
              <a:off x="5518463" y="3025009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3" name="iṣḷïďé">
              <a:extLst>
                <a:ext uri="{FF2B5EF4-FFF2-40B4-BE49-F238E27FC236}">
                  <a16:creationId xmlns:a16="http://schemas.microsoft.com/office/drawing/2014/main" id="{BFF271CD-3840-45D9-A57E-E49E10C8E673}"/>
                </a:ext>
              </a:extLst>
            </p:cNvPr>
            <p:cNvSpPr/>
            <p:nvPr/>
          </p:nvSpPr>
          <p:spPr bwMode="auto">
            <a:xfrm>
              <a:off x="5739079" y="3025009"/>
              <a:ext cx="160193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4" name="iSlîḑè">
              <a:extLst>
                <a:ext uri="{FF2B5EF4-FFF2-40B4-BE49-F238E27FC236}">
                  <a16:creationId xmlns:a16="http://schemas.microsoft.com/office/drawing/2014/main" id="{3F9B6FDE-739A-4FC1-B97B-260F92D81056}"/>
                </a:ext>
              </a:extLst>
            </p:cNvPr>
            <p:cNvSpPr/>
            <p:nvPr/>
          </p:nvSpPr>
          <p:spPr bwMode="auto">
            <a:xfrm>
              <a:off x="5958291" y="3025009"/>
              <a:ext cx="160193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5" name="išḻiḋè">
              <a:extLst>
                <a:ext uri="{FF2B5EF4-FFF2-40B4-BE49-F238E27FC236}">
                  <a16:creationId xmlns:a16="http://schemas.microsoft.com/office/drawing/2014/main" id="{E2C23BC6-2553-4473-AF60-A6D111F81ABF}"/>
                </a:ext>
              </a:extLst>
            </p:cNvPr>
            <p:cNvSpPr/>
            <p:nvPr/>
          </p:nvSpPr>
          <p:spPr bwMode="auto">
            <a:xfrm>
              <a:off x="6178908" y="3025009"/>
              <a:ext cx="160193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6" name="ïṩliḑé">
              <a:extLst>
                <a:ext uri="{FF2B5EF4-FFF2-40B4-BE49-F238E27FC236}">
                  <a16:creationId xmlns:a16="http://schemas.microsoft.com/office/drawing/2014/main" id="{0F1C6536-19F9-4767-AA4E-AB62E3F07432}"/>
                </a:ext>
              </a:extLst>
            </p:cNvPr>
            <p:cNvSpPr/>
            <p:nvPr/>
          </p:nvSpPr>
          <p:spPr bwMode="auto">
            <a:xfrm>
              <a:off x="6398120" y="3025009"/>
              <a:ext cx="26699" cy="42156"/>
            </a:xfrm>
            <a:custGeom>
              <a:avLst/>
              <a:gdLst>
                <a:gd name="T0" fmla="*/ 17 w 17"/>
                <a:gd name="T1" fmla="*/ 0 h 27"/>
                <a:gd name="T2" fmla="*/ 0 w 17"/>
                <a:gd name="T3" fmla="*/ 0 h 27"/>
                <a:gd name="T4" fmla="*/ 0 w 17"/>
                <a:gd name="T5" fmla="*/ 27 h 27"/>
                <a:gd name="T6" fmla="*/ 17 w 17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7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4" y="17"/>
                    <a:pt x="10" y="8"/>
                    <a:pt x="17" y="0"/>
                  </a:cubicBezTo>
                </a:path>
              </a:pathLst>
            </a:cu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7" name="íṣ1îdê">
              <a:extLst>
                <a:ext uri="{FF2B5EF4-FFF2-40B4-BE49-F238E27FC236}">
                  <a16:creationId xmlns:a16="http://schemas.microsoft.com/office/drawing/2014/main" id="{E80B54E0-CF16-474F-98C0-CAB77660EB86}"/>
                </a:ext>
              </a:extLst>
            </p:cNvPr>
            <p:cNvSpPr/>
            <p:nvPr/>
          </p:nvSpPr>
          <p:spPr bwMode="auto">
            <a:xfrm>
              <a:off x="6618736" y="3025009"/>
              <a:ext cx="160193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8" name="íŝļîḍè">
              <a:extLst>
                <a:ext uri="{FF2B5EF4-FFF2-40B4-BE49-F238E27FC236}">
                  <a16:creationId xmlns:a16="http://schemas.microsoft.com/office/drawing/2014/main" id="{EAB18C85-3FAE-4258-AC95-04A85E97F9F6}"/>
                </a:ext>
              </a:extLst>
            </p:cNvPr>
            <p:cNvSpPr/>
            <p:nvPr/>
          </p:nvSpPr>
          <p:spPr bwMode="auto">
            <a:xfrm>
              <a:off x="6618736" y="3025009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9" name="i$ļíḑê">
              <a:extLst>
                <a:ext uri="{FF2B5EF4-FFF2-40B4-BE49-F238E27FC236}">
                  <a16:creationId xmlns:a16="http://schemas.microsoft.com/office/drawing/2014/main" id="{E45CB8A2-7F75-4526-A917-B40C6408853E}"/>
                </a:ext>
              </a:extLst>
            </p:cNvPr>
            <p:cNvSpPr/>
            <p:nvPr/>
          </p:nvSpPr>
          <p:spPr bwMode="auto">
            <a:xfrm>
              <a:off x="7548980" y="3025009"/>
              <a:ext cx="108201" cy="160193"/>
            </a:xfrm>
            <a:custGeom>
              <a:avLst/>
              <a:gdLst>
                <a:gd name="T0" fmla="*/ 69 w 69"/>
                <a:gd name="T1" fmla="*/ 0 h 102"/>
                <a:gd name="T2" fmla="*/ 14 w 69"/>
                <a:gd name="T3" fmla="*/ 0 h 102"/>
                <a:gd name="T4" fmla="*/ 11 w 69"/>
                <a:gd name="T5" fmla="*/ 47 h 102"/>
                <a:gd name="T6" fmla="*/ 0 w 69"/>
                <a:gd name="T7" fmla="*/ 102 h 102"/>
                <a:gd name="T8" fmla="*/ 69 w 69"/>
                <a:gd name="T9" fmla="*/ 102 h 102"/>
                <a:gd name="T10" fmla="*/ 69 w 69"/>
                <a:gd name="T11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02">
                  <a:moveTo>
                    <a:pt x="6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4" y="16"/>
                    <a:pt x="13" y="31"/>
                    <a:pt x="11" y="47"/>
                  </a:cubicBezTo>
                  <a:cubicBezTo>
                    <a:pt x="9" y="65"/>
                    <a:pt x="6" y="84"/>
                    <a:pt x="0" y="102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69" y="0"/>
                    <a:pt x="69" y="0"/>
                    <a:pt x="69" y="0"/>
                  </a:cubicBezTo>
                </a:path>
              </a:pathLst>
            </a:cu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0" name="íSľíďe">
              <a:extLst>
                <a:ext uri="{FF2B5EF4-FFF2-40B4-BE49-F238E27FC236}">
                  <a16:creationId xmlns:a16="http://schemas.microsoft.com/office/drawing/2014/main" id="{6AB808A8-CB53-4EB6-A2C1-5963EDA20129}"/>
                </a:ext>
              </a:extLst>
            </p:cNvPr>
            <p:cNvSpPr/>
            <p:nvPr/>
          </p:nvSpPr>
          <p:spPr bwMode="auto">
            <a:xfrm>
              <a:off x="7716200" y="3025009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1" name="îśḻíḋe">
              <a:extLst>
                <a:ext uri="{FF2B5EF4-FFF2-40B4-BE49-F238E27FC236}">
                  <a16:creationId xmlns:a16="http://schemas.microsoft.com/office/drawing/2014/main" id="{0B2D093E-4E2A-4229-AEC1-EA0FEE7DDC05}"/>
                </a:ext>
              </a:extLst>
            </p:cNvPr>
            <p:cNvSpPr/>
            <p:nvPr/>
          </p:nvSpPr>
          <p:spPr bwMode="auto">
            <a:xfrm>
              <a:off x="7716200" y="3025009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2" name="işḻiḍè">
              <a:extLst>
                <a:ext uri="{FF2B5EF4-FFF2-40B4-BE49-F238E27FC236}">
                  <a16:creationId xmlns:a16="http://schemas.microsoft.com/office/drawing/2014/main" id="{ED873665-AEDC-4D99-ADBC-CEF150553A8B}"/>
                </a:ext>
              </a:extLst>
            </p:cNvPr>
            <p:cNvSpPr/>
            <p:nvPr/>
          </p:nvSpPr>
          <p:spPr bwMode="auto">
            <a:xfrm>
              <a:off x="7934006" y="3025009"/>
              <a:ext cx="161599" cy="160193"/>
            </a:xfrm>
            <a:prstGeom prst="rect">
              <a:avLst/>
            </a:prstGeom>
            <a:solidFill>
              <a:srgbClr val="7AA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3" name="îṩḻidê">
              <a:extLst>
                <a:ext uri="{FF2B5EF4-FFF2-40B4-BE49-F238E27FC236}">
                  <a16:creationId xmlns:a16="http://schemas.microsoft.com/office/drawing/2014/main" id="{CAE0CF8A-0C05-49AA-9B25-30B2FC5DD818}"/>
                </a:ext>
              </a:extLst>
            </p:cNvPr>
            <p:cNvSpPr/>
            <p:nvPr/>
          </p:nvSpPr>
          <p:spPr bwMode="auto">
            <a:xfrm>
              <a:off x="7934006" y="3025009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4" name="ïṩľîdê">
              <a:extLst>
                <a:ext uri="{FF2B5EF4-FFF2-40B4-BE49-F238E27FC236}">
                  <a16:creationId xmlns:a16="http://schemas.microsoft.com/office/drawing/2014/main" id="{9C9FD265-23B3-41A8-AE0A-9D2094844AB2}"/>
                </a:ext>
              </a:extLst>
            </p:cNvPr>
            <p:cNvSpPr/>
            <p:nvPr/>
          </p:nvSpPr>
          <p:spPr bwMode="auto">
            <a:xfrm>
              <a:off x="8154623" y="3025009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5" name="ïṩḻíďé">
              <a:extLst>
                <a:ext uri="{FF2B5EF4-FFF2-40B4-BE49-F238E27FC236}">
                  <a16:creationId xmlns:a16="http://schemas.microsoft.com/office/drawing/2014/main" id="{DF7DA168-3602-46F2-AD26-64EE9904D217}"/>
                </a:ext>
              </a:extLst>
            </p:cNvPr>
            <p:cNvSpPr/>
            <p:nvPr/>
          </p:nvSpPr>
          <p:spPr bwMode="auto">
            <a:xfrm>
              <a:off x="8154623" y="3025009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6" name="iSḷïďé">
              <a:extLst>
                <a:ext uri="{FF2B5EF4-FFF2-40B4-BE49-F238E27FC236}">
                  <a16:creationId xmlns:a16="http://schemas.microsoft.com/office/drawing/2014/main" id="{C4E58C84-10C6-4254-B11A-D6C5EDD27841}"/>
                </a:ext>
              </a:extLst>
            </p:cNvPr>
            <p:cNvSpPr/>
            <p:nvPr/>
          </p:nvSpPr>
          <p:spPr bwMode="auto">
            <a:xfrm>
              <a:off x="8373834" y="3025009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7" name="ïSľîḍè">
              <a:extLst>
                <a:ext uri="{FF2B5EF4-FFF2-40B4-BE49-F238E27FC236}">
                  <a16:creationId xmlns:a16="http://schemas.microsoft.com/office/drawing/2014/main" id="{B39CB386-EB65-4046-B441-C80A5ACD01E9}"/>
                </a:ext>
              </a:extLst>
            </p:cNvPr>
            <p:cNvSpPr/>
            <p:nvPr/>
          </p:nvSpPr>
          <p:spPr bwMode="auto">
            <a:xfrm>
              <a:off x="8373834" y="3025009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8" name="íṧḷiďe">
              <a:extLst>
                <a:ext uri="{FF2B5EF4-FFF2-40B4-BE49-F238E27FC236}">
                  <a16:creationId xmlns:a16="http://schemas.microsoft.com/office/drawing/2014/main" id="{B2AB2A0D-7C6F-4CA5-BD35-07411902EEBF}"/>
                </a:ext>
              </a:extLst>
            </p:cNvPr>
            <p:cNvSpPr/>
            <p:nvPr/>
          </p:nvSpPr>
          <p:spPr bwMode="auto">
            <a:xfrm>
              <a:off x="8594451" y="3025009"/>
              <a:ext cx="160193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9" name="ïsḻíḑè">
              <a:extLst>
                <a:ext uri="{FF2B5EF4-FFF2-40B4-BE49-F238E27FC236}">
                  <a16:creationId xmlns:a16="http://schemas.microsoft.com/office/drawing/2014/main" id="{217B4813-9F84-49C7-A7F7-94FAFA7B8F1E}"/>
                </a:ext>
              </a:extLst>
            </p:cNvPr>
            <p:cNvSpPr/>
            <p:nvPr/>
          </p:nvSpPr>
          <p:spPr bwMode="auto">
            <a:xfrm>
              <a:off x="3102919" y="3228763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0" name="îşlïḑê">
              <a:extLst>
                <a:ext uri="{FF2B5EF4-FFF2-40B4-BE49-F238E27FC236}">
                  <a16:creationId xmlns:a16="http://schemas.microsoft.com/office/drawing/2014/main" id="{A0134812-228D-41C3-8F01-59A150D0CB05}"/>
                </a:ext>
              </a:extLst>
            </p:cNvPr>
            <p:cNvSpPr/>
            <p:nvPr/>
          </p:nvSpPr>
          <p:spPr bwMode="auto">
            <a:xfrm>
              <a:off x="3102919" y="3228763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1" name="iš1ídè">
              <a:extLst>
                <a:ext uri="{FF2B5EF4-FFF2-40B4-BE49-F238E27FC236}">
                  <a16:creationId xmlns:a16="http://schemas.microsoft.com/office/drawing/2014/main" id="{3C09A865-CCF9-4716-8BF6-1A7A1C9C3B3E}"/>
                </a:ext>
              </a:extLst>
            </p:cNvPr>
            <p:cNvSpPr/>
            <p:nvPr/>
          </p:nvSpPr>
          <p:spPr bwMode="auto">
            <a:xfrm>
              <a:off x="3323536" y="3228763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2" name="îṣļíḋe">
              <a:extLst>
                <a:ext uri="{FF2B5EF4-FFF2-40B4-BE49-F238E27FC236}">
                  <a16:creationId xmlns:a16="http://schemas.microsoft.com/office/drawing/2014/main" id="{71CB96B2-48D9-4D24-ADF5-F4F48A8375C5}"/>
                </a:ext>
              </a:extLst>
            </p:cNvPr>
            <p:cNvSpPr/>
            <p:nvPr/>
          </p:nvSpPr>
          <p:spPr bwMode="auto">
            <a:xfrm>
              <a:off x="3323536" y="3228763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3" name="îś1ïḋè">
              <a:extLst>
                <a:ext uri="{FF2B5EF4-FFF2-40B4-BE49-F238E27FC236}">
                  <a16:creationId xmlns:a16="http://schemas.microsoft.com/office/drawing/2014/main" id="{8B7F466C-2761-47BA-917B-081AC2765BE8}"/>
                </a:ext>
              </a:extLst>
            </p:cNvPr>
            <p:cNvSpPr/>
            <p:nvPr/>
          </p:nvSpPr>
          <p:spPr bwMode="auto">
            <a:xfrm>
              <a:off x="3542748" y="3228763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4" name="íṥļîḋé">
              <a:extLst>
                <a:ext uri="{FF2B5EF4-FFF2-40B4-BE49-F238E27FC236}">
                  <a16:creationId xmlns:a16="http://schemas.microsoft.com/office/drawing/2014/main" id="{99CBF1DE-89DA-4D17-BCEE-4FBADEBEE9C3}"/>
                </a:ext>
              </a:extLst>
            </p:cNvPr>
            <p:cNvSpPr/>
            <p:nvPr/>
          </p:nvSpPr>
          <p:spPr bwMode="auto">
            <a:xfrm>
              <a:off x="3542748" y="3228763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5" name="îŝļidê">
              <a:extLst>
                <a:ext uri="{FF2B5EF4-FFF2-40B4-BE49-F238E27FC236}">
                  <a16:creationId xmlns:a16="http://schemas.microsoft.com/office/drawing/2014/main" id="{E2A36E57-51CA-4544-B0C9-E834DCEC9821}"/>
                </a:ext>
              </a:extLst>
            </p:cNvPr>
            <p:cNvSpPr/>
            <p:nvPr/>
          </p:nvSpPr>
          <p:spPr bwMode="auto">
            <a:xfrm>
              <a:off x="3763364" y="3228763"/>
              <a:ext cx="160193" cy="160193"/>
            </a:xfrm>
            <a:prstGeom prst="rect">
              <a:avLst/>
            </a:prstGeom>
            <a:solidFill>
              <a:srgbClr val="B3C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6" name="îşľíḋé">
              <a:extLst>
                <a:ext uri="{FF2B5EF4-FFF2-40B4-BE49-F238E27FC236}">
                  <a16:creationId xmlns:a16="http://schemas.microsoft.com/office/drawing/2014/main" id="{985741C8-AC2C-4DE1-92D6-F46B781CE1BE}"/>
                </a:ext>
              </a:extLst>
            </p:cNvPr>
            <p:cNvSpPr/>
            <p:nvPr/>
          </p:nvSpPr>
          <p:spPr bwMode="auto">
            <a:xfrm>
              <a:off x="3763364" y="3228763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7" name="íşḷíḑe">
              <a:extLst>
                <a:ext uri="{FF2B5EF4-FFF2-40B4-BE49-F238E27FC236}">
                  <a16:creationId xmlns:a16="http://schemas.microsoft.com/office/drawing/2014/main" id="{47030735-3817-46C4-B110-AD2FA96DB384}"/>
                </a:ext>
              </a:extLst>
            </p:cNvPr>
            <p:cNvSpPr/>
            <p:nvPr/>
          </p:nvSpPr>
          <p:spPr bwMode="auto">
            <a:xfrm>
              <a:off x="3981170" y="3228763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8" name="îŝḻîďe">
              <a:extLst>
                <a:ext uri="{FF2B5EF4-FFF2-40B4-BE49-F238E27FC236}">
                  <a16:creationId xmlns:a16="http://schemas.microsoft.com/office/drawing/2014/main" id="{DC2264EE-EBFE-45B0-9CB6-579B5146493B}"/>
                </a:ext>
              </a:extLst>
            </p:cNvPr>
            <p:cNvSpPr/>
            <p:nvPr/>
          </p:nvSpPr>
          <p:spPr bwMode="auto">
            <a:xfrm>
              <a:off x="3981170" y="3228763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9" name="íšḷïḓe">
              <a:extLst>
                <a:ext uri="{FF2B5EF4-FFF2-40B4-BE49-F238E27FC236}">
                  <a16:creationId xmlns:a16="http://schemas.microsoft.com/office/drawing/2014/main" id="{6E58E9C4-6D77-49F1-81B1-163F71541D93}"/>
                </a:ext>
              </a:extLst>
            </p:cNvPr>
            <p:cNvSpPr/>
            <p:nvPr/>
          </p:nvSpPr>
          <p:spPr bwMode="auto">
            <a:xfrm>
              <a:off x="4201787" y="3228763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0" name="iṥļíḑè">
              <a:extLst>
                <a:ext uri="{FF2B5EF4-FFF2-40B4-BE49-F238E27FC236}">
                  <a16:creationId xmlns:a16="http://schemas.microsoft.com/office/drawing/2014/main" id="{DF04F43D-63D3-463B-92A7-3A73F3BBCEF5}"/>
                </a:ext>
              </a:extLst>
            </p:cNvPr>
            <p:cNvSpPr/>
            <p:nvPr/>
          </p:nvSpPr>
          <p:spPr bwMode="auto">
            <a:xfrm>
              <a:off x="4201787" y="3228763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1" name="ïṡľîḓe">
              <a:extLst>
                <a:ext uri="{FF2B5EF4-FFF2-40B4-BE49-F238E27FC236}">
                  <a16:creationId xmlns:a16="http://schemas.microsoft.com/office/drawing/2014/main" id="{6DBF1DAE-25D3-479E-AD01-463D3AA8E766}"/>
                </a:ext>
              </a:extLst>
            </p:cNvPr>
            <p:cNvSpPr/>
            <p:nvPr/>
          </p:nvSpPr>
          <p:spPr bwMode="auto">
            <a:xfrm>
              <a:off x="4420999" y="3228763"/>
              <a:ext cx="160193" cy="160193"/>
            </a:xfrm>
            <a:prstGeom prst="rect">
              <a:avLst/>
            </a:prstGeom>
            <a:solidFill>
              <a:srgbClr val="7AA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2" name="îs1íḑè">
              <a:extLst>
                <a:ext uri="{FF2B5EF4-FFF2-40B4-BE49-F238E27FC236}">
                  <a16:creationId xmlns:a16="http://schemas.microsoft.com/office/drawing/2014/main" id="{D720A9DB-A3B6-47F8-A3F8-CEE063AC8784}"/>
                </a:ext>
              </a:extLst>
            </p:cNvPr>
            <p:cNvSpPr/>
            <p:nvPr/>
          </p:nvSpPr>
          <p:spPr bwMode="auto">
            <a:xfrm>
              <a:off x="4420999" y="3228763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3" name="îşḻídé">
              <a:extLst>
                <a:ext uri="{FF2B5EF4-FFF2-40B4-BE49-F238E27FC236}">
                  <a16:creationId xmlns:a16="http://schemas.microsoft.com/office/drawing/2014/main" id="{F83D9ACA-C668-47BC-8963-3B2E14CDE259}"/>
                </a:ext>
              </a:extLst>
            </p:cNvPr>
            <p:cNvSpPr/>
            <p:nvPr/>
          </p:nvSpPr>
          <p:spPr bwMode="auto">
            <a:xfrm>
              <a:off x="4640211" y="3228763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4" name="ïSḻíḓè">
              <a:extLst>
                <a:ext uri="{FF2B5EF4-FFF2-40B4-BE49-F238E27FC236}">
                  <a16:creationId xmlns:a16="http://schemas.microsoft.com/office/drawing/2014/main" id="{C1FA6829-CBBA-4981-998A-49B686BE1ED2}"/>
                </a:ext>
              </a:extLst>
            </p:cNvPr>
            <p:cNvSpPr/>
            <p:nvPr/>
          </p:nvSpPr>
          <p:spPr bwMode="auto">
            <a:xfrm>
              <a:off x="4640211" y="3228763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5" name="iṣlíḋê">
              <a:extLst>
                <a:ext uri="{FF2B5EF4-FFF2-40B4-BE49-F238E27FC236}">
                  <a16:creationId xmlns:a16="http://schemas.microsoft.com/office/drawing/2014/main" id="{BC53A2ED-339B-401E-8CDC-A68F41DC27FB}"/>
                </a:ext>
              </a:extLst>
            </p:cNvPr>
            <p:cNvSpPr/>
            <p:nvPr/>
          </p:nvSpPr>
          <p:spPr bwMode="auto">
            <a:xfrm>
              <a:off x="4860827" y="3228763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6" name="ïşľíḍe">
              <a:extLst>
                <a:ext uri="{FF2B5EF4-FFF2-40B4-BE49-F238E27FC236}">
                  <a16:creationId xmlns:a16="http://schemas.microsoft.com/office/drawing/2014/main" id="{4762E82E-8E80-46E3-895F-17E66E59FB3A}"/>
                </a:ext>
              </a:extLst>
            </p:cNvPr>
            <p:cNvSpPr/>
            <p:nvPr/>
          </p:nvSpPr>
          <p:spPr bwMode="auto">
            <a:xfrm>
              <a:off x="4860827" y="3228763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7" name="ïSḻîďé">
              <a:extLst>
                <a:ext uri="{FF2B5EF4-FFF2-40B4-BE49-F238E27FC236}">
                  <a16:creationId xmlns:a16="http://schemas.microsoft.com/office/drawing/2014/main" id="{9D9CE7B1-636C-4D0A-B068-22DB87C2031C}"/>
                </a:ext>
              </a:extLst>
            </p:cNvPr>
            <p:cNvSpPr/>
            <p:nvPr/>
          </p:nvSpPr>
          <p:spPr bwMode="auto">
            <a:xfrm>
              <a:off x="5080039" y="3228763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8" name="iSlíḍê">
              <a:extLst>
                <a:ext uri="{FF2B5EF4-FFF2-40B4-BE49-F238E27FC236}">
                  <a16:creationId xmlns:a16="http://schemas.microsoft.com/office/drawing/2014/main" id="{617EB87F-31B6-4EFA-B7B1-99DB7812CFED}"/>
                </a:ext>
              </a:extLst>
            </p:cNvPr>
            <p:cNvSpPr/>
            <p:nvPr/>
          </p:nvSpPr>
          <p:spPr bwMode="auto">
            <a:xfrm>
              <a:off x="5080039" y="3228763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9" name="išľiḑé">
              <a:extLst>
                <a:ext uri="{FF2B5EF4-FFF2-40B4-BE49-F238E27FC236}">
                  <a16:creationId xmlns:a16="http://schemas.microsoft.com/office/drawing/2014/main" id="{9091A54C-D56E-47BA-96FF-CA3E108CF18E}"/>
                </a:ext>
              </a:extLst>
            </p:cNvPr>
            <p:cNvSpPr/>
            <p:nvPr/>
          </p:nvSpPr>
          <p:spPr bwMode="auto">
            <a:xfrm>
              <a:off x="5299250" y="3228763"/>
              <a:ext cx="161599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0" name="îṣļiḍe">
              <a:extLst>
                <a:ext uri="{FF2B5EF4-FFF2-40B4-BE49-F238E27FC236}">
                  <a16:creationId xmlns:a16="http://schemas.microsoft.com/office/drawing/2014/main" id="{ABB838BF-A7B2-4482-B061-22EEC8ACC59B}"/>
                </a:ext>
              </a:extLst>
            </p:cNvPr>
            <p:cNvSpPr/>
            <p:nvPr/>
          </p:nvSpPr>
          <p:spPr bwMode="auto">
            <a:xfrm>
              <a:off x="5518462" y="3228763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1" name="ïṡḻiḍé">
              <a:extLst>
                <a:ext uri="{FF2B5EF4-FFF2-40B4-BE49-F238E27FC236}">
                  <a16:creationId xmlns:a16="http://schemas.microsoft.com/office/drawing/2014/main" id="{D9A0C1CC-4542-4D69-9E52-D85917EDE84B}"/>
                </a:ext>
              </a:extLst>
            </p:cNvPr>
            <p:cNvSpPr/>
            <p:nvPr/>
          </p:nvSpPr>
          <p:spPr bwMode="auto">
            <a:xfrm>
              <a:off x="5518462" y="3228763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2" name="ïsļîḑe">
              <a:extLst>
                <a:ext uri="{FF2B5EF4-FFF2-40B4-BE49-F238E27FC236}">
                  <a16:creationId xmlns:a16="http://schemas.microsoft.com/office/drawing/2014/main" id="{B28DCAA3-F757-4E9C-96C2-CA65BEF70F76}"/>
                </a:ext>
              </a:extLst>
            </p:cNvPr>
            <p:cNvSpPr/>
            <p:nvPr/>
          </p:nvSpPr>
          <p:spPr bwMode="auto">
            <a:xfrm>
              <a:off x="5739079" y="3228763"/>
              <a:ext cx="160193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3" name="îs1idê">
              <a:extLst>
                <a:ext uri="{FF2B5EF4-FFF2-40B4-BE49-F238E27FC236}">
                  <a16:creationId xmlns:a16="http://schemas.microsoft.com/office/drawing/2014/main" id="{D460F90C-42A8-46EB-84AD-B73F0BAEC27B}"/>
                </a:ext>
              </a:extLst>
            </p:cNvPr>
            <p:cNvSpPr/>
            <p:nvPr/>
          </p:nvSpPr>
          <p:spPr bwMode="auto">
            <a:xfrm>
              <a:off x="5958291" y="3228763"/>
              <a:ext cx="160193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4" name="ïṧlîḋè">
              <a:extLst>
                <a:ext uri="{FF2B5EF4-FFF2-40B4-BE49-F238E27FC236}">
                  <a16:creationId xmlns:a16="http://schemas.microsoft.com/office/drawing/2014/main" id="{5573DF3B-EEC1-4465-8786-8FCD1EDD60C9}"/>
                </a:ext>
              </a:extLst>
            </p:cNvPr>
            <p:cNvSpPr/>
            <p:nvPr/>
          </p:nvSpPr>
          <p:spPr bwMode="auto">
            <a:xfrm>
              <a:off x="6178907" y="3228763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5" name="íşlïďé">
              <a:extLst>
                <a:ext uri="{FF2B5EF4-FFF2-40B4-BE49-F238E27FC236}">
                  <a16:creationId xmlns:a16="http://schemas.microsoft.com/office/drawing/2014/main" id="{82D78F2D-1C5F-4ACD-ABA7-0DA34B270C82}"/>
                </a:ext>
              </a:extLst>
            </p:cNvPr>
            <p:cNvSpPr/>
            <p:nvPr/>
          </p:nvSpPr>
          <p:spPr bwMode="auto">
            <a:xfrm>
              <a:off x="6178907" y="3228763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6" name="îṣḷîḓé">
              <a:extLst>
                <a:ext uri="{FF2B5EF4-FFF2-40B4-BE49-F238E27FC236}">
                  <a16:creationId xmlns:a16="http://schemas.microsoft.com/office/drawing/2014/main" id="{16E3ADC7-8D7F-4301-9014-D4CBDE008EBA}"/>
                </a:ext>
              </a:extLst>
            </p:cNvPr>
            <p:cNvSpPr/>
            <p:nvPr/>
          </p:nvSpPr>
          <p:spPr bwMode="auto">
            <a:xfrm>
              <a:off x="6398119" y="3228763"/>
              <a:ext cx="160193" cy="160193"/>
            </a:xfrm>
            <a:custGeom>
              <a:avLst/>
              <a:gdLst>
                <a:gd name="T0" fmla="*/ 13 w 102"/>
                <a:gd name="T1" fmla="*/ 0 h 102"/>
                <a:gd name="T2" fmla="*/ 0 w 102"/>
                <a:gd name="T3" fmla="*/ 0 h 102"/>
                <a:gd name="T4" fmla="*/ 0 w 102"/>
                <a:gd name="T5" fmla="*/ 102 h 102"/>
                <a:gd name="T6" fmla="*/ 102 w 102"/>
                <a:gd name="T7" fmla="*/ 102 h 102"/>
                <a:gd name="T8" fmla="*/ 102 w 102"/>
                <a:gd name="T9" fmla="*/ 73 h 102"/>
                <a:gd name="T10" fmla="*/ 20 w 102"/>
                <a:gd name="T11" fmla="*/ 12 h 102"/>
                <a:gd name="T12" fmla="*/ 13 w 102"/>
                <a:gd name="T1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102">
                  <a:moveTo>
                    <a:pt x="1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102" y="102"/>
                    <a:pt x="102" y="102"/>
                    <a:pt x="102" y="102"/>
                  </a:cubicBezTo>
                  <a:cubicBezTo>
                    <a:pt x="102" y="73"/>
                    <a:pt x="102" y="73"/>
                    <a:pt x="102" y="73"/>
                  </a:cubicBezTo>
                  <a:cubicBezTo>
                    <a:pt x="70" y="62"/>
                    <a:pt x="41" y="40"/>
                    <a:pt x="20" y="12"/>
                  </a:cubicBezTo>
                  <a:cubicBezTo>
                    <a:pt x="18" y="8"/>
                    <a:pt x="15" y="4"/>
                    <a:pt x="13" y="0"/>
                  </a:cubicBezTo>
                </a:path>
              </a:pathLst>
            </a:cu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7" name="ïşļïḑè">
              <a:extLst>
                <a:ext uri="{FF2B5EF4-FFF2-40B4-BE49-F238E27FC236}">
                  <a16:creationId xmlns:a16="http://schemas.microsoft.com/office/drawing/2014/main" id="{DA2B9F53-69AF-40D9-ADA6-B7A3D6B825E6}"/>
                </a:ext>
              </a:extLst>
            </p:cNvPr>
            <p:cNvSpPr/>
            <p:nvPr/>
          </p:nvSpPr>
          <p:spPr bwMode="auto">
            <a:xfrm>
              <a:off x="7495582" y="3228763"/>
              <a:ext cx="161599" cy="160193"/>
            </a:xfrm>
            <a:custGeom>
              <a:avLst/>
              <a:gdLst>
                <a:gd name="T0" fmla="*/ 103 w 103"/>
                <a:gd name="T1" fmla="*/ 0 h 102"/>
                <a:gd name="T2" fmla="*/ 23 w 103"/>
                <a:gd name="T3" fmla="*/ 0 h 102"/>
                <a:gd name="T4" fmla="*/ 19 w 103"/>
                <a:gd name="T5" fmla="*/ 2 h 102"/>
                <a:gd name="T6" fmla="*/ 16 w 103"/>
                <a:gd name="T7" fmla="*/ 2 h 102"/>
                <a:gd name="T8" fmla="*/ 6 w 103"/>
                <a:gd name="T9" fmla="*/ 0 h 102"/>
                <a:gd name="T10" fmla="*/ 6 w 103"/>
                <a:gd name="T11" fmla="*/ 0 h 102"/>
                <a:gd name="T12" fmla="*/ 0 w 103"/>
                <a:gd name="T13" fmla="*/ 0 h 102"/>
                <a:gd name="T14" fmla="*/ 0 w 103"/>
                <a:gd name="T15" fmla="*/ 102 h 102"/>
                <a:gd name="T16" fmla="*/ 103 w 103"/>
                <a:gd name="T17" fmla="*/ 102 h 102"/>
                <a:gd name="T18" fmla="*/ 103 w 103"/>
                <a:gd name="T1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3" h="102">
                  <a:moveTo>
                    <a:pt x="10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2" y="1"/>
                    <a:pt x="20" y="2"/>
                    <a:pt x="19" y="2"/>
                  </a:cubicBezTo>
                  <a:cubicBezTo>
                    <a:pt x="18" y="2"/>
                    <a:pt x="17" y="2"/>
                    <a:pt x="16" y="2"/>
                  </a:cubicBezTo>
                  <a:cubicBezTo>
                    <a:pt x="12" y="2"/>
                    <a:pt x="9" y="2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3" y="0"/>
                    <a:pt x="103" y="0"/>
                    <a:pt x="103" y="0"/>
                  </a:cubicBezTo>
                </a:path>
              </a:pathLst>
            </a:cu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8" name="iṡlíḋé">
              <a:extLst>
                <a:ext uri="{FF2B5EF4-FFF2-40B4-BE49-F238E27FC236}">
                  <a16:creationId xmlns:a16="http://schemas.microsoft.com/office/drawing/2014/main" id="{27728AFA-A9E8-4536-8517-1196121647A2}"/>
                </a:ext>
              </a:extLst>
            </p:cNvPr>
            <p:cNvSpPr/>
            <p:nvPr/>
          </p:nvSpPr>
          <p:spPr bwMode="auto">
            <a:xfrm>
              <a:off x="7716199" y="3228763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9" name="îṡļïḋé">
              <a:extLst>
                <a:ext uri="{FF2B5EF4-FFF2-40B4-BE49-F238E27FC236}">
                  <a16:creationId xmlns:a16="http://schemas.microsoft.com/office/drawing/2014/main" id="{85B5D8A6-8FE9-48CE-97C1-3D2A83943C1F}"/>
                </a:ext>
              </a:extLst>
            </p:cNvPr>
            <p:cNvSpPr/>
            <p:nvPr/>
          </p:nvSpPr>
          <p:spPr bwMode="auto">
            <a:xfrm>
              <a:off x="7716199" y="3228763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0" name="ïṩ1íďè">
              <a:extLst>
                <a:ext uri="{FF2B5EF4-FFF2-40B4-BE49-F238E27FC236}">
                  <a16:creationId xmlns:a16="http://schemas.microsoft.com/office/drawing/2014/main" id="{6E7DB2CC-A16F-4207-B0D3-8C6D881FB05A}"/>
                </a:ext>
              </a:extLst>
            </p:cNvPr>
            <p:cNvSpPr/>
            <p:nvPr/>
          </p:nvSpPr>
          <p:spPr bwMode="auto">
            <a:xfrm>
              <a:off x="7934006" y="3228763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1" name="islïde">
              <a:extLst>
                <a:ext uri="{FF2B5EF4-FFF2-40B4-BE49-F238E27FC236}">
                  <a16:creationId xmlns:a16="http://schemas.microsoft.com/office/drawing/2014/main" id="{75529494-608F-4B24-A1B7-4FAACC26E72E}"/>
                </a:ext>
              </a:extLst>
            </p:cNvPr>
            <p:cNvSpPr/>
            <p:nvPr/>
          </p:nvSpPr>
          <p:spPr bwMode="auto">
            <a:xfrm>
              <a:off x="7934006" y="3228763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2" name="íSľíḋe">
              <a:extLst>
                <a:ext uri="{FF2B5EF4-FFF2-40B4-BE49-F238E27FC236}">
                  <a16:creationId xmlns:a16="http://schemas.microsoft.com/office/drawing/2014/main" id="{A4F1B48D-BB4D-4180-BA44-E698EB401DA2}"/>
                </a:ext>
              </a:extLst>
            </p:cNvPr>
            <p:cNvSpPr/>
            <p:nvPr/>
          </p:nvSpPr>
          <p:spPr bwMode="auto">
            <a:xfrm>
              <a:off x="8154622" y="3228763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3" name="i$lïḍê">
              <a:extLst>
                <a:ext uri="{FF2B5EF4-FFF2-40B4-BE49-F238E27FC236}">
                  <a16:creationId xmlns:a16="http://schemas.microsoft.com/office/drawing/2014/main" id="{059E768B-2672-4DB0-9BE1-7CE3C1FF6D40}"/>
                </a:ext>
              </a:extLst>
            </p:cNvPr>
            <p:cNvSpPr/>
            <p:nvPr/>
          </p:nvSpPr>
          <p:spPr bwMode="auto">
            <a:xfrm>
              <a:off x="8154622" y="3228763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4" name="iSḷïdè">
              <a:extLst>
                <a:ext uri="{FF2B5EF4-FFF2-40B4-BE49-F238E27FC236}">
                  <a16:creationId xmlns:a16="http://schemas.microsoft.com/office/drawing/2014/main" id="{9BF1651C-1A7A-451F-98B8-E930E979BA61}"/>
                </a:ext>
              </a:extLst>
            </p:cNvPr>
            <p:cNvSpPr/>
            <p:nvPr/>
          </p:nvSpPr>
          <p:spPr bwMode="auto">
            <a:xfrm>
              <a:off x="8373834" y="3228763"/>
              <a:ext cx="161599" cy="160193"/>
            </a:xfrm>
            <a:prstGeom prst="rect">
              <a:avLst/>
            </a:prstGeom>
            <a:solidFill>
              <a:srgbClr val="B3C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5" name="išľiḓè">
              <a:extLst>
                <a:ext uri="{FF2B5EF4-FFF2-40B4-BE49-F238E27FC236}">
                  <a16:creationId xmlns:a16="http://schemas.microsoft.com/office/drawing/2014/main" id="{ED634490-2B36-4486-B554-F0CF00888091}"/>
                </a:ext>
              </a:extLst>
            </p:cNvPr>
            <p:cNvSpPr/>
            <p:nvPr/>
          </p:nvSpPr>
          <p:spPr bwMode="auto">
            <a:xfrm>
              <a:off x="8373834" y="3228763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6" name="îṡ1iḑè">
              <a:extLst>
                <a:ext uri="{FF2B5EF4-FFF2-40B4-BE49-F238E27FC236}">
                  <a16:creationId xmlns:a16="http://schemas.microsoft.com/office/drawing/2014/main" id="{E49FB30E-4CE3-469A-8D35-BFF679F017EB}"/>
                </a:ext>
              </a:extLst>
            </p:cNvPr>
            <p:cNvSpPr/>
            <p:nvPr/>
          </p:nvSpPr>
          <p:spPr bwMode="auto">
            <a:xfrm>
              <a:off x="8594451" y="3228763"/>
              <a:ext cx="160193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7" name="iṡľiďe">
              <a:extLst>
                <a:ext uri="{FF2B5EF4-FFF2-40B4-BE49-F238E27FC236}">
                  <a16:creationId xmlns:a16="http://schemas.microsoft.com/office/drawing/2014/main" id="{ED95913B-9833-4DB2-8E45-B080D8ACB1C3}"/>
                </a:ext>
              </a:extLst>
            </p:cNvPr>
            <p:cNvSpPr/>
            <p:nvPr/>
          </p:nvSpPr>
          <p:spPr bwMode="auto">
            <a:xfrm>
              <a:off x="3102919" y="3431113"/>
              <a:ext cx="160193" cy="160193"/>
            </a:xfrm>
            <a:prstGeom prst="rect">
              <a:avLst/>
            </a:prstGeom>
            <a:solidFill>
              <a:srgbClr val="7AA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8" name="i$1îḑê">
              <a:extLst>
                <a:ext uri="{FF2B5EF4-FFF2-40B4-BE49-F238E27FC236}">
                  <a16:creationId xmlns:a16="http://schemas.microsoft.com/office/drawing/2014/main" id="{DF4727A8-0B32-4847-A0B4-900A7BAE8D8C}"/>
                </a:ext>
              </a:extLst>
            </p:cNvPr>
            <p:cNvSpPr/>
            <p:nvPr/>
          </p:nvSpPr>
          <p:spPr bwMode="auto">
            <a:xfrm>
              <a:off x="3102919" y="3431113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9" name="íS1iḋê">
              <a:extLst>
                <a:ext uri="{FF2B5EF4-FFF2-40B4-BE49-F238E27FC236}">
                  <a16:creationId xmlns:a16="http://schemas.microsoft.com/office/drawing/2014/main" id="{4E5F7BF4-5132-45C1-AD36-398B31E20954}"/>
                </a:ext>
              </a:extLst>
            </p:cNvPr>
            <p:cNvSpPr/>
            <p:nvPr/>
          </p:nvSpPr>
          <p:spPr bwMode="auto">
            <a:xfrm>
              <a:off x="3323535" y="3431113"/>
              <a:ext cx="160193" cy="160193"/>
            </a:xfrm>
            <a:prstGeom prst="rect">
              <a:avLst/>
            </a:prstGeom>
            <a:solidFill>
              <a:srgbClr val="7AA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0" name="ïṩḻïḓe">
              <a:extLst>
                <a:ext uri="{FF2B5EF4-FFF2-40B4-BE49-F238E27FC236}">
                  <a16:creationId xmlns:a16="http://schemas.microsoft.com/office/drawing/2014/main" id="{A45142B0-F57E-4F7D-A9E2-9CA0EC1E0EBD}"/>
                </a:ext>
              </a:extLst>
            </p:cNvPr>
            <p:cNvSpPr/>
            <p:nvPr/>
          </p:nvSpPr>
          <p:spPr bwMode="auto">
            <a:xfrm>
              <a:off x="3323535" y="3431113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1" name="îśľiďê">
              <a:extLst>
                <a:ext uri="{FF2B5EF4-FFF2-40B4-BE49-F238E27FC236}">
                  <a16:creationId xmlns:a16="http://schemas.microsoft.com/office/drawing/2014/main" id="{B33ABEE6-A61D-43D7-930E-1B2D15B1126B}"/>
                </a:ext>
              </a:extLst>
            </p:cNvPr>
            <p:cNvSpPr/>
            <p:nvPr/>
          </p:nvSpPr>
          <p:spPr bwMode="auto">
            <a:xfrm>
              <a:off x="3542747" y="3431113"/>
              <a:ext cx="160193" cy="160193"/>
            </a:xfrm>
            <a:prstGeom prst="rect">
              <a:avLst/>
            </a:prstGeom>
            <a:solidFill>
              <a:srgbClr val="7AA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2" name="ï$ḷïďê">
              <a:extLst>
                <a:ext uri="{FF2B5EF4-FFF2-40B4-BE49-F238E27FC236}">
                  <a16:creationId xmlns:a16="http://schemas.microsoft.com/office/drawing/2014/main" id="{F42C1292-5948-4504-8537-B26A65A93378}"/>
                </a:ext>
              </a:extLst>
            </p:cNvPr>
            <p:cNvSpPr/>
            <p:nvPr/>
          </p:nvSpPr>
          <p:spPr bwMode="auto">
            <a:xfrm>
              <a:off x="3542747" y="3431113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3" name="îş1íḑê">
              <a:extLst>
                <a:ext uri="{FF2B5EF4-FFF2-40B4-BE49-F238E27FC236}">
                  <a16:creationId xmlns:a16="http://schemas.microsoft.com/office/drawing/2014/main" id="{2372F38A-2F3B-4BB1-8308-697EC5DC6E3F}"/>
                </a:ext>
              </a:extLst>
            </p:cNvPr>
            <p:cNvSpPr/>
            <p:nvPr/>
          </p:nvSpPr>
          <p:spPr bwMode="auto">
            <a:xfrm>
              <a:off x="3763364" y="3431113"/>
              <a:ext cx="160193" cy="160193"/>
            </a:xfrm>
            <a:prstGeom prst="rect">
              <a:avLst/>
            </a:prstGeom>
            <a:solidFill>
              <a:srgbClr val="7AA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4" name="íṣlíḓé">
              <a:extLst>
                <a:ext uri="{FF2B5EF4-FFF2-40B4-BE49-F238E27FC236}">
                  <a16:creationId xmlns:a16="http://schemas.microsoft.com/office/drawing/2014/main" id="{641C808D-A6D4-4D90-8E9D-E3A114692B11}"/>
                </a:ext>
              </a:extLst>
            </p:cNvPr>
            <p:cNvSpPr/>
            <p:nvPr/>
          </p:nvSpPr>
          <p:spPr bwMode="auto">
            <a:xfrm>
              <a:off x="3763364" y="3431113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5" name="iś1íḋe">
              <a:extLst>
                <a:ext uri="{FF2B5EF4-FFF2-40B4-BE49-F238E27FC236}">
                  <a16:creationId xmlns:a16="http://schemas.microsoft.com/office/drawing/2014/main" id="{B4CBFE5D-D771-4A1C-AB23-1A099375B044}"/>
                </a:ext>
              </a:extLst>
            </p:cNvPr>
            <p:cNvSpPr/>
            <p:nvPr/>
          </p:nvSpPr>
          <p:spPr bwMode="auto">
            <a:xfrm>
              <a:off x="3981170" y="3431113"/>
              <a:ext cx="161599" cy="160193"/>
            </a:xfrm>
            <a:prstGeom prst="rect">
              <a:avLst/>
            </a:prstGeom>
            <a:solidFill>
              <a:srgbClr val="7AA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6" name="íśḷiḑé">
              <a:extLst>
                <a:ext uri="{FF2B5EF4-FFF2-40B4-BE49-F238E27FC236}">
                  <a16:creationId xmlns:a16="http://schemas.microsoft.com/office/drawing/2014/main" id="{4EB030DE-B999-4785-BBCA-FE1BFF84BCEA}"/>
                </a:ext>
              </a:extLst>
            </p:cNvPr>
            <p:cNvSpPr/>
            <p:nvPr/>
          </p:nvSpPr>
          <p:spPr bwMode="auto">
            <a:xfrm>
              <a:off x="3981170" y="3431113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7" name="ïSliḑè">
              <a:extLst>
                <a:ext uri="{FF2B5EF4-FFF2-40B4-BE49-F238E27FC236}">
                  <a16:creationId xmlns:a16="http://schemas.microsoft.com/office/drawing/2014/main" id="{1054A38A-E0CA-4490-AB70-7431CA45DBC3}"/>
                </a:ext>
              </a:extLst>
            </p:cNvPr>
            <p:cNvSpPr/>
            <p:nvPr/>
          </p:nvSpPr>
          <p:spPr bwMode="auto">
            <a:xfrm>
              <a:off x="4201787" y="3431113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8" name="íṣ1iḓè">
              <a:extLst>
                <a:ext uri="{FF2B5EF4-FFF2-40B4-BE49-F238E27FC236}">
                  <a16:creationId xmlns:a16="http://schemas.microsoft.com/office/drawing/2014/main" id="{F1603167-C274-47EA-B361-B418163B534E}"/>
                </a:ext>
              </a:extLst>
            </p:cNvPr>
            <p:cNvSpPr/>
            <p:nvPr/>
          </p:nvSpPr>
          <p:spPr bwMode="auto">
            <a:xfrm>
              <a:off x="4201787" y="3431113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9" name="îṡḻiḍe">
              <a:extLst>
                <a:ext uri="{FF2B5EF4-FFF2-40B4-BE49-F238E27FC236}">
                  <a16:creationId xmlns:a16="http://schemas.microsoft.com/office/drawing/2014/main" id="{6ADCFBD7-E38A-42B2-B47C-22A7E2C411AC}"/>
                </a:ext>
              </a:extLst>
            </p:cNvPr>
            <p:cNvSpPr/>
            <p:nvPr/>
          </p:nvSpPr>
          <p:spPr bwMode="auto">
            <a:xfrm>
              <a:off x="4420999" y="3431113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0" name="ïsļîďé">
              <a:extLst>
                <a:ext uri="{FF2B5EF4-FFF2-40B4-BE49-F238E27FC236}">
                  <a16:creationId xmlns:a16="http://schemas.microsoft.com/office/drawing/2014/main" id="{596B1A49-4E68-43BE-93BC-AD18CAE7561D}"/>
                </a:ext>
              </a:extLst>
            </p:cNvPr>
            <p:cNvSpPr/>
            <p:nvPr/>
          </p:nvSpPr>
          <p:spPr bwMode="auto">
            <a:xfrm>
              <a:off x="4420999" y="3431113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1" name="ïṣḻîḍé">
              <a:extLst>
                <a:ext uri="{FF2B5EF4-FFF2-40B4-BE49-F238E27FC236}">
                  <a16:creationId xmlns:a16="http://schemas.microsoft.com/office/drawing/2014/main" id="{0912FE3D-E64B-4CD2-82E5-6D130E6D8359}"/>
                </a:ext>
              </a:extLst>
            </p:cNvPr>
            <p:cNvSpPr/>
            <p:nvPr/>
          </p:nvSpPr>
          <p:spPr bwMode="auto">
            <a:xfrm>
              <a:off x="4640211" y="3431113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2" name="íṩlíḑé">
              <a:extLst>
                <a:ext uri="{FF2B5EF4-FFF2-40B4-BE49-F238E27FC236}">
                  <a16:creationId xmlns:a16="http://schemas.microsoft.com/office/drawing/2014/main" id="{EF2695D6-5500-4A62-83AB-EEF30725C96C}"/>
                </a:ext>
              </a:extLst>
            </p:cNvPr>
            <p:cNvSpPr/>
            <p:nvPr/>
          </p:nvSpPr>
          <p:spPr bwMode="auto">
            <a:xfrm>
              <a:off x="4640211" y="3431113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3" name="î$1ïde">
              <a:extLst>
                <a:ext uri="{FF2B5EF4-FFF2-40B4-BE49-F238E27FC236}">
                  <a16:creationId xmlns:a16="http://schemas.microsoft.com/office/drawing/2014/main" id="{6D6BAF84-F438-47A4-8627-5A435E0B94BC}"/>
                </a:ext>
              </a:extLst>
            </p:cNvPr>
            <p:cNvSpPr/>
            <p:nvPr/>
          </p:nvSpPr>
          <p:spPr bwMode="auto">
            <a:xfrm>
              <a:off x="4860827" y="3431113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4" name="îSļîḑê">
              <a:extLst>
                <a:ext uri="{FF2B5EF4-FFF2-40B4-BE49-F238E27FC236}">
                  <a16:creationId xmlns:a16="http://schemas.microsoft.com/office/drawing/2014/main" id="{2BA66F80-3FEB-4D22-A9DF-E5EF901317A6}"/>
                </a:ext>
              </a:extLst>
            </p:cNvPr>
            <p:cNvSpPr/>
            <p:nvPr/>
          </p:nvSpPr>
          <p:spPr bwMode="auto">
            <a:xfrm>
              <a:off x="4860827" y="3431113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5" name="iṡḻîḋé">
              <a:extLst>
                <a:ext uri="{FF2B5EF4-FFF2-40B4-BE49-F238E27FC236}">
                  <a16:creationId xmlns:a16="http://schemas.microsoft.com/office/drawing/2014/main" id="{C788D9EE-9B9D-4600-BC2A-EFFBA063E50C}"/>
                </a:ext>
              </a:extLst>
            </p:cNvPr>
            <p:cNvSpPr/>
            <p:nvPr/>
          </p:nvSpPr>
          <p:spPr bwMode="auto">
            <a:xfrm>
              <a:off x="5080039" y="3431113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6" name="i$1îḋê">
              <a:extLst>
                <a:ext uri="{FF2B5EF4-FFF2-40B4-BE49-F238E27FC236}">
                  <a16:creationId xmlns:a16="http://schemas.microsoft.com/office/drawing/2014/main" id="{DF9B1307-E685-4DF7-915D-51EBFDAF53EC}"/>
                </a:ext>
              </a:extLst>
            </p:cNvPr>
            <p:cNvSpPr/>
            <p:nvPr/>
          </p:nvSpPr>
          <p:spPr bwMode="auto">
            <a:xfrm>
              <a:off x="5080039" y="3431113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7" name="íŝlîḓè">
              <a:extLst>
                <a:ext uri="{FF2B5EF4-FFF2-40B4-BE49-F238E27FC236}">
                  <a16:creationId xmlns:a16="http://schemas.microsoft.com/office/drawing/2014/main" id="{A6F10BEA-1E1D-46C3-B9B4-8D49128015F4}"/>
                </a:ext>
              </a:extLst>
            </p:cNvPr>
            <p:cNvSpPr/>
            <p:nvPr/>
          </p:nvSpPr>
          <p:spPr bwMode="auto">
            <a:xfrm>
              <a:off x="5299250" y="3431113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8" name="i$ḷiḍe">
              <a:extLst>
                <a:ext uri="{FF2B5EF4-FFF2-40B4-BE49-F238E27FC236}">
                  <a16:creationId xmlns:a16="http://schemas.microsoft.com/office/drawing/2014/main" id="{32B78D37-076B-4B48-ACC5-6D03D1B686C0}"/>
                </a:ext>
              </a:extLst>
            </p:cNvPr>
            <p:cNvSpPr/>
            <p:nvPr/>
          </p:nvSpPr>
          <p:spPr bwMode="auto">
            <a:xfrm>
              <a:off x="5299250" y="3431113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9" name="iSḻíḋê">
              <a:extLst>
                <a:ext uri="{FF2B5EF4-FFF2-40B4-BE49-F238E27FC236}">
                  <a16:creationId xmlns:a16="http://schemas.microsoft.com/office/drawing/2014/main" id="{F8DC4FA6-B9B5-4AAD-A052-BAD995235F9C}"/>
                </a:ext>
              </a:extLst>
            </p:cNvPr>
            <p:cNvSpPr/>
            <p:nvPr/>
          </p:nvSpPr>
          <p:spPr bwMode="auto">
            <a:xfrm>
              <a:off x="5518462" y="3431113"/>
              <a:ext cx="161599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0" name="is1iḍê">
              <a:extLst>
                <a:ext uri="{FF2B5EF4-FFF2-40B4-BE49-F238E27FC236}">
                  <a16:creationId xmlns:a16="http://schemas.microsoft.com/office/drawing/2014/main" id="{35E2C9E5-0599-47EF-A4A1-E73F81112F0B}"/>
                </a:ext>
              </a:extLst>
            </p:cNvPr>
            <p:cNvSpPr/>
            <p:nvPr/>
          </p:nvSpPr>
          <p:spPr bwMode="auto">
            <a:xfrm>
              <a:off x="5739079" y="3431113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1" name="ïṣlïḍè">
              <a:extLst>
                <a:ext uri="{FF2B5EF4-FFF2-40B4-BE49-F238E27FC236}">
                  <a16:creationId xmlns:a16="http://schemas.microsoft.com/office/drawing/2014/main" id="{B3F912A3-EE97-4CDA-AD3C-127B769DEA0C}"/>
                </a:ext>
              </a:extLst>
            </p:cNvPr>
            <p:cNvSpPr/>
            <p:nvPr/>
          </p:nvSpPr>
          <p:spPr bwMode="auto">
            <a:xfrm>
              <a:off x="5739079" y="3431113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2" name="îSḻiḍè">
              <a:extLst>
                <a:ext uri="{FF2B5EF4-FFF2-40B4-BE49-F238E27FC236}">
                  <a16:creationId xmlns:a16="http://schemas.microsoft.com/office/drawing/2014/main" id="{6297706B-2BF1-400F-84A9-16E203D7D525}"/>
                </a:ext>
              </a:extLst>
            </p:cNvPr>
            <p:cNvSpPr/>
            <p:nvPr/>
          </p:nvSpPr>
          <p:spPr bwMode="auto">
            <a:xfrm>
              <a:off x="5958291" y="3431113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3" name="ïşlíḓè">
              <a:extLst>
                <a:ext uri="{FF2B5EF4-FFF2-40B4-BE49-F238E27FC236}">
                  <a16:creationId xmlns:a16="http://schemas.microsoft.com/office/drawing/2014/main" id="{65E12C2D-4771-496D-BEE8-A09FCACEA005}"/>
                </a:ext>
              </a:extLst>
            </p:cNvPr>
            <p:cNvSpPr/>
            <p:nvPr/>
          </p:nvSpPr>
          <p:spPr bwMode="auto">
            <a:xfrm>
              <a:off x="5958291" y="3431113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4" name="iş1îḑe">
              <a:extLst>
                <a:ext uri="{FF2B5EF4-FFF2-40B4-BE49-F238E27FC236}">
                  <a16:creationId xmlns:a16="http://schemas.microsoft.com/office/drawing/2014/main" id="{231BF92D-79D5-4F30-B919-E49AA979C0E0}"/>
                </a:ext>
              </a:extLst>
            </p:cNvPr>
            <p:cNvSpPr/>
            <p:nvPr/>
          </p:nvSpPr>
          <p:spPr bwMode="auto">
            <a:xfrm>
              <a:off x="6178907" y="3431113"/>
              <a:ext cx="160193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5" name="îṥ1iḑe">
              <a:extLst>
                <a:ext uri="{FF2B5EF4-FFF2-40B4-BE49-F238E27FC236}">
                  <a16:creationId xmlns:a16="http://schemas.microsoft.com/office/drawing/2014/main" id="{C27F59ED-0F95-4905-898E-4A15AAC241F4}"/>
                </a:ext>
              </a:extLst>
            </p:cNvPr>
            <p:cNvSpPr/>
            <p:nvPr/>
          </p:nvSpPr>
          <p:spPr bwMode="auto">
            <a:xfrm>
              <a:off x="6178907" y="3431113"/>
              <a:ext cx="160193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6" name="ïṡľíḓe">
              <a:extLst>
                <a:ext uri="{FF2B5EF4-FFF2-40B4-BE49-F238E27FC236}">
                  <a16:creationId xmlns:a16="http://schemas.microsoft.com/office/drawing/2014/main" id="{84F8AA12-D4DC-4B2D-A427-15BF062A280B}"/>
                </a:ext>
              </a:extLst>
            </p:cNvPr>
            <p:cNvSpPr/>
            <p:nvPr/>
          </p:nvSpPr>
          <p:spPr bwMode="auto">
            <a:xfrm>
              <a:off x="6398119" y="3431113"/>
              <a:ext cx="160193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7" name="iśḷíḓè">
              <a:extLst>
                <a:ext uri="{FF2B5EF4-FFF2-40B4-BE49-F238E27FC236}">
                  <a16:creationId xmlns:a16="http://schemas.microsoft.com/office/drawing/2014/main" id="{EB90ECEA-E787-4E75-BEBA-6C97A4395BC1}"/>
                </a:ext>
              </a:extLst>
            </p:cNvPr>
            <p:cNvSpPr/>
            <p:nvPr/>
          </p:nvSpPr>
          <p:spPr bwMode="auto">
            <a:xfrm>
              <a:off x="6618736" y="3525262"/>
              <a:ext cx="35131" cy="66045"/>
            </a:xfrm>
            <a:custGeom>
              <a:avLst/>
              <a:gdLst>
                <a:gd name="T0" fmla="*/ 0 w 23"/>
                <a:gd name="T1" fmla="*/ 0 h 42"/>
                <a:gd name="T2" fmla="*/ 0 w 23"/>
                <a:gd name="T3" fmla="*/ 42 h 42"/>
                <a:gd name="T4" fmla="*/ 23 w 23"/>
                <a:gd name="T5" fmla="*/ 42 h 42"/>
                <a:gd name="T6" fmla="*/ 0 w 23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42">
                  <a:moveTo>
                    <a:pt x="0" y="0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14" y="29"/>
                    <a:pt x="6" y="15"/>
                    <a:pt x="0" y="0"/>
                  </a:cubicBezTo>
                </a:path>
              </a:pathLst>
            </a:cu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8" name="íšļîḑe">
              <a:extLst>
                <a:ext uri="{FF2B5EF4-FFF2-40B4-BE49-F238E27FC236}">
                  <a16:creationId xmlns:a16="http://schemas.microsoft.com/office/drawing/2014/main" id="{DC3A992E-0312-4A08-BC14-41B70CF439F1}"/>
                </a:ext>
              </a:extLst>
            </p:cNvPr>
            <p:cNvSpPr/>
            <p:nvPr/>
          </p:nvSpPr>
          <p:spPr bwMode="auto">
            <a:xfrm>
              <a:off x="7523686" y="3431113"/>
              <a:ext cx="133495" cy="15458"/>
            </a:xfrm>
            <a:custGeom>
              <a:avLst/>
              <a:gdLst>
                <a:gd name="T0" fmla="*/ 85 w 85"/>
                <a:gd name="T1" fmla="*/ 0 h 10"/>
                <a:gd name="T2" fmla="*/ 0 w 85"/>
                <a:gd name="T3" fmla="*/ 0 h 10"/>
                <a:gd name="T4" fmla="*/ 5 w 85"/>
                <a:gd name="T5" fmla="*/ 6 h 10"/>
                <a:gd name="T6" fmla="*/ 6 w 85"/>
                <a:gd name="T7" fmla="*/ 6 h 10"/>
                <a:gd name="T8" fmla="*/ 33 w 85"/>
                <a:gd name="T9" fmla="*/ 10 h 10"/>
                <a:gd name="T10" fmla="*/ 44 w 85"/>
                <a:gd name="T11" fmla="*/ 8 h 10"/>
                <a:gd name="T12" fmla="*/ 80 w 85"/>
                <a:gd name="T13" fmla="*/ 2 h 10"/>
                <a:gd name="T14" fmla="*/ 85 w 85"/>
                <a:gd name="T15" fmla="*/ 2 h 10"/>
                <a:gd name="T16" fmla="*/ 85 w 85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10">
                  <a:moveTo>
                    <a:pt x="8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4" y="4"/>
                    <a:pt x="5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15" y="8"/>
                    <a:pt x="25" y="10"/>
                    <a:pt x="33" y="10"/>
                  </a:cubicBezTo>
                  <a:cubicBezTo>
                    <a:pt x="38" y="10"/>
                    <a:pt x="41" y="9"/>
                    <a:pt x="44" y="8"/>
                  </a:cubicBezTo>
                  <a:cubicBezTo>
                    <a:pt x="56" y="4"/>
                    <a:pt x="68" y="2"/>
                    <a:pt x="80" y="2"/>
                  </a:cubicBezTo>
                  <a:cubicBezTo>
                    <a:pt x="82" y="2"/>
                    <a:pt x="83" y="2"/>
                    <a:pt x="85" y="2"/>
                  </a:cubicBezTo>
                  <a:cubicBezTo>
                    <a:pt x="85" y="0"/>
                    <a:pt x="85" y="0"/>
                    <a:pt x="85" y="0"/>
                  </a:cubicBezTo>
                </a:path>
              </a:pathLst>
            </a:cu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9" name="îṧľîdè">
              <a:extLst>
                <a:ext uri="{FF2B5EF4-FFF2-40B4-BE49-F238E27FC236}">
                  <a16:creationId xmlns:a16="http://schemas.microsoft.com/office/drawing/2014/main" id="{ADDF95A5-EDF3-4FDE-8C30-6A5F28D7E0C2}"/>
                </a:ext>
              </a:extLst>
            </p:cNvPr>
            <p:cNvSpPr/>
            <p:nvPr/>
          </p:nvSpPr>
          <p:spPr bwMode="auto">
            <a:xfrm>
              <a:off x="7716199" y="3431113"/>
              <a:ext cx="160193" cy="36535"/>
            </a:xfrm>
            <a:custGeom>
              <a:avLst/>
              <a:gdLst>
                <a:gd name="T0" fmla="*/ 102 w 102"/>
                <a:gd name="T1" fmla="*/ 0 h 23"/>
                <a:gd name="T2" fmla="*/ 0 w 102"/>
                <a:gd name="T3" fmla="*/ 0 h 23"/>
                <a:gd name="T4" fmla="*/ 0 w 102"/>
                <a:gd name="T5" fmla="*/ 7 h 23"/>
                <a:gd name="T6" fmla="*/ 26 w 102"/>
                <a:gd name="T7" fmla="*/ 15 h 23"/>
                <a:gd name="T8" fmla="*/ 81 w 102"/>
                <a:gd name="T9" fmla="*/ 23 h 23"/>
                <a:gd name="T10" fmla="*/ 102 w 102"/>
                <a:gd name="T11" fmla="*/ 23 h 23"/>
                <a:gd name="T12" fmla="*/ 102 w 102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23">
                  <a:moveTo>
                    <a:pt x="10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9" y="10"/>
                    <a:pt x="18" y="12"/>
                    <a:pt x="26" y="15"/>
                  </a:cubicBezTo>
                  <a:cubicBezTo>
                    <a:pt x="43" y="22"/>
                    <a:pt x="62" y="22"/>
                    <a:pt x="81" y="23"/>
                  </a:cubicBezTo>
                  <a:cubicBezTo>
                    <a:pt x="88" y="23"/>
                    <a:pt x="95" y="23"/>
                    <a:pt x="102" y="23"/>
                  </a:cubicBezTo>
                  <a:cubicBezTo>
                    <a:pt x="102" y="0"/>
                    <a:pt x="102" y="0"/>
                    <a:pt x="102" y="0"/>
                  </a:cubicBezTo>
                </a:path>
              </a:pathLst>
            </a:cu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0" name="ïs1iḋê">
              <a:extLst>
                <a:ext uri="{FF2B5EF4-FFF2-40B4-BE49-F238E27FC236}">
                  <a16:creationId xmlns:a16="http://schemas.microsoft.com/office/drawing/2014/main" id="{D2927E8F-E14C-44CA-BA88-14A3DD8FED03}"/>
                </a:ext>
              </a:extLst>
            </p:cNvPr>
            <p:cNvSpPr/>
            <p:nvPr/>
          </p:nvSpPr>
          <p:spPr bwMode="auto">
            <a:xfrm>
              <a:off x="7934006" y="3431113"/>
              <a:ext cx="161599" cy="37941"/>
            </a:xfrm>
            <a:custGeom>
              <a:avLst/>
              <a:gdLst>
                <a:gd name="T0" fmla="*/ 102 w 102"/>
                <a:gd name="T1" fmla="*/ 0 h 24"/>
                <a:gd name="T2" fmla="*/ 0 w 102"/>
                <a:gd name="T3" fmla="*/ 0 h 24"/>
                <a:gd name="T4" fmla="*/ 0 w 102"/>
                <a:gd name="T5" fmla="*/ 24 h 24"/>
                <a:gd name="T6" fmla="*/ 51 w 102"/>
                <a:gd name="T7" fmla="*/ 20 h 24"/>
                <a:gd name="T8" fmla="*/ 94 w 102"/>
                <a:gd name="T9" fmla="*/ 16 h 24"/>
                <a:gd name="T10" fmla="*/ 100 w 102"/>
                <a:gd name="T11" fmla="*/ 16 h 24"/>
                <a:gd name="T12" fmla="*/ 102 w 102"/>
                <a:gd name="T13" fmla="*/ 16 h 24"/>
                <a:gd name="T14" fmla="*/ 102 w 102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4">
                  <a:moveTo>
                    <a:pt x="10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7" y="23"/>
                    <a:pt x="34" y="22"/>
                    <a:pt x="51" y="20"/>
                  </a:cubicBezTo>
                  <a:cubicBezTo>
                    <a:pt x="65" y="18"/>
                    <a:pt x="80" y="16"/>
                    <a:pt x="94" y="16"/>
                  </a:cubicBezTo>
                  <a:cubicBezTo>
                    <a:pt x="96" y="16"/>
                    <a:pt x="98" y="16"/>
                    <a:pt x="100" y="16"/>
                  </a:cubicBezTo>
                  <a:cubicBezTo>
                    <a:pt x="101" y="16"/>
                    <a:pt x="102" y="16"/>
                    <a:pt x="102" y="16"/>
                  </a:cubicBezTo>
                  <a:cubicBezTo>
                    <a:pt x="102" y="0"/>
                    <a:pt x="102" y="0"/>
                    <a:pt x="102" y="0"/>
                  </a:cubicBezTo>
                </a:path>
              </a:pathLst>
            </a:cu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1" name="íṩľïḋe">
              <a:extLst>
                <a:ext uri="{FF2B5EF4-FFF2-40B4-BE49-F238E27FC236}">
                  <a16:creationId xmlns:a16="http://schemas.microsoft.com/office/drawing/2014/main" id="{D2B9C9E9-89AE-4D36-ABB5-9814CDE3B42B}"/>
                </a:ext>
              </a:extLst>
            </p:cNvPr>
            <p:cNvSpPr/>
            <p:nvPr/>
          </p:nvSpPr>
          <p:spPr bwMode="auto">
            <a:xfrm>
              <a:off x="8154622" y="3431113"/>
              <a:ext cx="161599" cy="160193"/>
            </a:xfrm>
            <a:custGeom>
              <a:avLst/>
              <a:gdLst>
                <a:gd name="T0" fmla="*/ 102 w 102"/>
                <a:gd name="T1" fmla="*/ 0 h 102"/>
                <a:gd name="T2" fmla="*/ 0 w 102"/>
                <a:gd name="T3" fmla="*/ 0 h 102"/>
                <a:gd name="T4" fmla="*/ 0 w 102"/>
                <a:gd name="T5" fmla="*/ 26 h 102"/>
                <a:gd name="T6" fmla="*/ 63 w 102"/>
                <a:gd name="T7" fmla="*/ 81 h 102"/>
                <a:gd name="T8" fmla="*/ 77 w 102"/>
                <a:gd name="T9" fmla="*/ 102 h 102"/>
                <a:gd name="T10" fmla="*/ 102 w 102"/>
                <a:gd name="T11" fmla="*/ 102 h 102"/>
                <a:gd name="T12" fmla="*/ 102 w 102"/>
                <a:gd name="T1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102">
                  <a:moveTo>
                    <a:pt x="10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25" y="38"/>
                    <a:pt x="46" y="58"/>
                    <a:pt x="63" y="81"/>
                  </a:cubicBezTo>
                  <a:cubicBezTo>
                    <a:pt x="68" y="88"/>
                    <a:pt x="73" y="95"/>
                    <a:pt x="77" y="102"/>
                  </a:cubicBezTo>
                  <a:cubicBezTo>
                    <a:pt x="102" y="102"/>
                    <a:pt x="102" y="102"/>
                    <a:pt x="102" y="102"/>
                  </a:cubicBezTo>
                  <a:cubicBezTo>
                    <a:pt x="102" y="0"/>
                    <a:pt x="102" y="0"/>
                    <a:pt x="102" y="0"/>
                  </a:cubicBezTo>
                </a:path>
              </a:pathLst>
            </a:cu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2" name="iṥliḋè">
              <a:extLst>
                <a:ext uri="{FF2B5EF4-FFF2-40B4-BE49-F238E27FC236}">
                  <a16:creationId xmlns:a16="http://schemas.microsoft.com/office/drawing/2014/main" id="{8C63E9CA-E90C-4F5E-89A6-E91210B289EB}"/>
                </a:ext>
              </a:extLst>
            </p:cNvPr>
            <p:cNvSpPr/>
            <p:nvPr/>
          </p:nvSpPr>
          <p:spPr bwMode="auto">
            <a:xfrm>
              <a:off x="8373834" y="3431113"/>
              <a:ext cx="161599" cy="160193"/>
            </a:xfrm>
            <a:prstGeom prst="rect">
              <a:avLst/>
            </a:prstGeom>
            <a:solidFill>
              <a:srgbClr val="D9E7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3" name="îṥlîḍê">
              <a:extLst>
                <a:ext uri="{FF2B5EF4-FFF2-40B4-BE49-F238E27FC236}">
                  <a16:creationId xmlns:a16="http://schemas.microsoft.com/office/drawing/2014/main" id="{6435E726-CA42-42F0-96F1-F0354470D050}"/>
                </a:ext>
              </a:extLst>
            </p:cNvPr>
            <p:cNvSpPr/>
            <p:nvPr/>
          </p:nvSpPr>
          <p:spPr bwMode="auto">
            <a:xfrm>
              <a:off x="8373834" y="3431113"/>
              <a:ext cx="161599" cy="1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4" name="íSḻïḍê">
              <a:extLst>
                <a:ext uri="{FF2B5EF4-FFF2-40B4-BE49-F238E27FC236}">
                  <a16:creationId xmlns:a16="http://schemas.microsoft.com/office/drawing/2014/main" id="{6C13133F-1452-49C7-94B6-BCBB6F837C47}"/>
                </a:ext>
              </a:extLst>
            </p:cNvPr>
            <p:cNvSpPr/>
            <p:nvPr/>
          </p:nvSpPr>
          <p:spPr bwMode="auto">
            <a:xfrm>
              <a:off x="8594451" y="3431113"/>
              <a:ext cx="160193" cy="160193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5" name="î$lïḋé">
              <a:extLst>
                <a:ext uri="{FF2B5EF4-FFF2-40B4-BE49-F238E27FC236}">
                  <a16:creationId xmlns:a16="http://schemas.microsoft.com/office/drawing/2014/main" id="{2283B76D-F5F2-4B8D-BE64-7643557D9EEE}"/>
                </a:ext>
              </a:extLst>
            </p:cNvPr>
            <p:cNvSpPr/>
            <p:nvPr/>
          </p:nvSpPr>
          <p:spPr bwMode="auto">
            <a:xfrm>
              <a:off x="6846379" y="3584280"/>
              <a:ext cx="439829" cy="438423"/>
            </a:xfrm>
            <a:prstGeom prst="ellipse">
              <a:avLst/>
            </a:prstGeom>
            <a:solidFill>
              <a:srgbClr val="767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6" name="iš1ïdè">
              <a:extLst>
                <a:ext uri="{FF2B5EF4-FFF2-40B4-BE49-F238E27FC236}">
                  <a16:creationId xmlns:a16="http://schemas.microsoft.com/office/drawing/2014/main" id="{DC6A6270-7BFB-4950-969E-E755C7C88F7C}"/>
                </a:ext>
              </a:extLst>
            </p:cNvPr>
            <p:cNvSpPr/>
            <p:nvPr/>
          </p:nvSpPr>
          <p:spPr bwMode="auto">
            <a:xfrm>
              <a:off x="7043107" y="3355232"/>
              <a:ext cx="656230" cy="732111"/>
            </a:xfrm>
            <a:custGeom>
              <a:avLst/>
              <a:gdLst>
                <a:gd name="T0" fmla="*/ 7 w 417"/>
                <a:gd name="T1" fmla="*/ 107 h 465"/>
                <a:gd name="T2" fmla="*/ 42 w 417"/>
                <a:gd name="T3" fmla="*/ 290 h 465"/>
                <a:gd name="T4" fmla="*/ 41 w 417"/>
                <a:gd name="T5" fmla="*/ 345 h 465"/>
                <a:gd name="T6" fmla="*/ 15 w 417"/>
                <a:gd name="T7" fmla="*/ 384 h 465"/>
                <a:gd name="T8" fmla="*/ 5 w 417"/>
                <a:gd name="T9" fmla="*/ 427 h 465"/>
                <a:gd name="T10" fmla="*/ 41 w 417"/>
                <a:gd name="T11" fmla="*/ 454 h 465"/>
                <a:gd name="T12" fmla="*/ 173 w 417"/>
                <a:gd name="T13" fmla="*/ 444 h 465"/>
                <a:gd name="T14" fmla="*/ 228 w 417"/>
                <a:gd name="T15" fmla="*/ 421 h 465"/>
                <a:gd name="T16" fmla="*/ 275 w 417"/>
                <a:gd name="T17" fmla="*/ 377 h 465"/>
                <a:gd name="T18" fmla="*/ 417 w 417"/>
                <a:gd name="T19" fmla="*/ 120 h 465"/>
                <a:gd name="T20" fmla="*/ 284 w 417"/>
                <a:gd name="T21" fmla="*/ 67 h 465"/>
                <a:gd name="T22" fmla="*/ 266 w 417"/>
                <a:gd name="T23" fmla="*/ 0 h 465"/>
                <a:gd name="T24" fmla="*/ 181 w 417"/>
                <a:gd name="T25" fmla="*/ 25 h 465"/>
                <a:gd name="T26" fmla="*/ 131 w 417"/>
                <a:gd name="T27" fmla="*/ 50 h 465"/>
                <a:gd name="T28" fmla="*/ 74 w 417"/>
                <a:gd name="T29" fmla="*/ 83 h 465"/>
                <a:gd name="T30" fmla="*/ 7 w 417"/>
                <a:gd name="T31" fmla="*/ 107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17" h="465">
                  <a:moveTo>
                    <a:pt x="7" y="107"/>
                  </a:moveTo>
                  <a:cubicBezTo>
                    <a:pt x="21" y="168"/>
                    <a:pt x="33" y="229"/>
                    <a:pt x="42" y="290"/>
                  </a:cubicBezTo>
                  <a:cubicBezTo>
                    <a:pt x="45" y="309"/>
                    <a:pt x="48" y="328"/>
                    <a:pt x="41" y="345"/>
                  </a:cubicBezTo>
                  <a:cubicBezTo>
                    <a:pt x="36" y="360"/>
                    <a:pt x="24" y="371"/>
                    <a:pt x="15" y="384"/>
                  </a:cubicBezTo>
                  <a:cubicBezTo>
                    <a:pt x="7" y="396"/>
                    <a:pt x="0" y="413"/>
                    <a:pt x="5" y="427"/>
                  </a:cubicBezTo>
                  <a:cubicBezTo>
                    <a:pt x="11" y="442"/>
                    <a:pt x="26" y="449"/>
                    <a:pt x="41" y="454"/>
                  </a:cubicBezTo>
                  <a:cubicBezTo>
                    <a:pt x="84" y="465"/>
                    <a:pt x="130" y="457"/>
                    <a:pt x="173" y="444"/>
                  </a:cubicBezTo>
                  <a:cubicBezTo>
                    <a:pt x="193" y="439"/>
                    <a:pt x="211" y="431"/>
                    <a:pt x="228" y="421"/>
                  </a:cubicBezTo>
                  <a:cubicBezTo>
                    <a:pt x="247" y="410"/>
                    <a:pt x="261" y="394"/>
                    <a:pt x="275" y="377"/>
                  </a:cubicBezTo>
                  <a:cubicBezTo>
                    <a:pt x="338" y="302"/>
                    <a:pt x="378" y="211"/>
                    <a:pt x="417" y="120"/>
                  </a:cubicBezTo>
                  <a:cubicBezTo>
                    <a:pt x="367" y="125"/>
                    <a:pt x="317" y="105"/>
                    <a:pt x="284" y="67"/>
                  </a:cubicBezTo>
                  <a:cubicBezTo>
                    <a:pt x="269" y="48"/>
                    <a:pt x="257" y="23"/>
                    <a:pt x="266" y="0"/>
                  </a:cubicBezTo>
                  <a:cubicBezTo>
                    <a:pt x="240" y="14"/>
                    <a:pt x="209" y="15"/>
                    <a:pt x="181" y="25"/>
                  </a:cubicBezTo>
                  <a:cubicBezTo>
                    <a:pt x="164" y="32"/>
                    <a:pt x="147" y="40"/>
                    <a:pt x="131" y="50"/>
                  </a:cubicBezTo>
                  <a:cubicBezTo>
                    <a:pt x="112" y="61"/>
                    <a:pt x="93" y="72"/>
                    <a:pt x="74" y="83"/>
                  </a:cubicBezTo>
                  <a:cubicBezTo>
                    <a:pt x="52" y="97"/>
                    <a:pt x="32" y="108"/>
                    <a:pt x="7" y="107"/>
                  </a:cubicBezTo>
                </a:path>
              </a:pathLst>
            </a:custGeom>
            <a:solidFill>
              <a:srgbClr val="AE6E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7" name="ïṥļîḍe">
              <a:extLst>
                <a:ext uri="{FF2B5EF4-FFF2-40B4-BE49-F238E27FC236}">
                  <a16:creationId xmlns:a16="http://schemas.microsoft.com/office/drawing/2014/main" id="{F5EE1E48-5FF7-430C-9FB3-DDA39E34E143}"/>
                </a:ext>
              </a:extLst>
            </p:cNvPr>
            <p:cNvSpPr/>
            <p:nvPr/>
          </p:nvSpPr>
          <p:spPr bwMode="auto">
            <a:xfrm>
              <a:off x="6566743" y="3469053"/>
              <a:ext cx="1455790" cy="1892808"/>
            </a:xfrm>
            <a:custGeom>
              <a:avLst/>
              <a:gdLst>
                <a:gd name="T0" fmla="*/ 602 w 925"/>
                <a:gd name="T1" fmla="*/ 140 h 1203"/>
                <a:gd name="T2" fmla="*/ 500 w 925"/>
                <a:gd name="T3" fmla="*/ 261 h 1203"/>
                <a:gd name="T4" fmla="*/ 348 w 925"/>
                <a:gd name="T5" fmla="*/ 269 h 1203"/>
                <a:gd name="T6" fmla="*/ 289 w 925"/>
                <a:gd name="T7" fmla="*/ 217 h 1203"/>
                <a:gd name="T8" fmla="*/ 219 w 925"/>
                <a:gd name="T9" fmla="*/ 187 h 1203"/>
                <a:gd name="T10" fmla="*/ 148 w 925"/>
                <a:gd name="T11" fmla="*/ 234 h 1203"/>
                <a:gd name="T12" fmla="*/ 69 w 925"/>
                <a:gd name="T13" fmla="*/ 340 h 1203"/>
                <a:gd name="T14" fmla="*/ 21 w 925"/>
                <a:gd name="T15" fmla="*/ 587 h 1203"/>
                <a:gd name="T16" fmla="*/ 36 w 925"/>
                <a:gd name="T17" fmla="*/ 841 h 1203"/>
                <a:gd name="T18" fmla="*/ 0 w 925"/>
                <a:gd name="T19" fmla="*/ 1151 h 1203"/>
                <a:gd name="T20" fmla="*/ 494 w 925"/>
                <a:gd name="T21" fmla="*/ 1192 h 1203"/>
                <a:gd name="T22" fmla="*/ 812 w 925"/>
                <a:gd name="T23" fmla="*/ 1202 h 1203"/>
                <a:gd name="T24" fmla="*/ 866 w 925"/>
                <a:gd name="T25" fmla="*/ 1192 h 1203"/>
                <a:gd name="T26" fmla="*/ 888 w 925"/>
                <a:gd name="T27" fmla="*/ 1165 h 1203"/>
                <a:gd name="T28" fmla="*/ 913 w 925"/>
                <a:gd name="T29" fmla="*/ 1077 h 1203"/>
                <a:gd name="T30" fmla="*/ 924 w 925"/>
                <a:gd name="T31" fmla="*/ 844 h 1203"/>
                <a:gd name="T32" fmla="*/ 901 w 925"/>
                <a:gd name="T33" fmla="*/ 281 h 1203"/>
                <a:gd name="T34" fmla="*/ 870 w 925"/>
                <a:gd name="T35" fmla="*/ 146 h 1203"/>
                <a:gd name="T36" fmla="*/ 784 w 925"/>
                <a:gd name="T37" fmla="*/ 41 h 1203"/>
                <a:gd name="T38" fmla="*/ 668 w 925"/>
                <a:gd name="T39" fmla="*/ 15 h 1203"/>
                <a:gd name="T40" fmla="*/ 602 w 925"/>
                <a:gd name="T41" fmla="*/ 14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25" h="1203">
                  <a:moveTo>
                    <a:pt x="602" y="140"/>
                  </a:moveTo>
                  <a:cubicBezTo>
                    <a:pt x="577" y="187"/>
                    <a:pt x="545" y="233"/>
                    <a:pt x="500" y="261"/>
                  </a:cubicBezTo>
                  <a:cubicBezTo>
                    <a:pt x="455" y="289"/>
                    <a:pt x="393" y="297"/>
                    <a:pt x="348" y="269"/>
                  </a:cubicBezTo>
                  <a:cubicBezTo>
                    <a:pt x="326" y="255"/>
                    <a:pt x="309" y="235"/>
                    <a:pt x="289" y="217"/>
                  </a:cubicBezTo>
                  <a:cubicBezTo>
                    <a:pt x="269" y="200"/>
                    <a:pt x="245" y="185"/>
                    <a:pt x="219" y="187"/>
                  </a:cubicBezTo>
                  <a:cubicBezTo>
                    <a:pt x="190" y="189"/>
                    <a:pt x="167" y="212"/>
                    <a:pt x="148" y="234"/>
                  </a:cubicBezTo>
                  <a:cubicBezTo>
                    <a:pt x="118" y="267"/>
                    <a:pt x="90" y="301"/>
                    <a:pt x="69" y="340"/>
                  </a:cubicBezTo>
                  <a:cubicBezTo>
                    <a:pt x="29" y="415"/>
                    <a:pt x="19" y="502"/>
                    <a:pt x="21" y="587"/>
                  </a:cubicBezTo>
                  <a:cubicBezTo>
                    <a:pt x="23" y="672"/>
                    <a:pt x="35" y="756"/>
                    <a:pt x="36" y="841"/>
                  </a:cubicBezTo>
                  <a:cubicBezTo>
                    <a:pt x="36" y="945"/>
                    <a:pt x="18" y="1049"/>
                    <a:pt x="0" y="1151"/>
                  </a:cubicBezTo>
                  <a:cubicBezTo>
                    <a:pt x="165" y="1131"/>
                    <a:pt x="329" y="1175"/>
                    <a:pt x="494" y="1192"/>
                  </a:cubicBezTo>
                  <a:cubicBezTo>
                    <a:pt x="600" y="1203"/>
                    <a:pt x="706" y="1203"/>
                    <a:pt x="812" y="1202"/>
                  </a:cubicBezTo>
                  <a:cubicBezTo>
                    <a:pt x="830" y="1202"/>
                    <a:pt x="850" y="1202"/>
                    <a:pt x="866" y="1192"/>
                  </a:cubicBezTo>
                  <a:cubicBezTo>
                    <a:pt x="875" y="1185"/>
                    <a:pt x="883" y="1176"/>
                    <a:pt x="888" y="1165"/>
                  </a:cubicBezTo>
                  <a:cubicBezTo>
                    <a:pt x="903" y="1138"/>
                    <a:pt x="909" y="1107"/>
                    <a:pt x="913" y="1077"/>
                  </a:cubicBezTo>
                  <a:cubicBezTo>
                    <a:pt x="923" y="1000"/>
                    <a:pt x="923" y="922"/>
                    <a:pt x="924" y="844"/>
                  </a:cubicBezTo>
                  <a:cubicBezTo>
                    <a:pt x="924" y="656"/>
                    <a:pt x="925" y="468"/>
                    <a:pt x="901" y="281"/>
                  </a:cubicBezTo>
                  <a:cubicBezTo>
                    <a:pt x="895" y="235"/>
                    <a:pt x="888" y="189"/>
                    <a:pt x="870" y="146"/>
                  </a:cubicBezTo>
                  <a:cubicBezTo>
                    <a:pt x="853" y="103"/>
                    <a:pt x="824" y="64"/>
                    <a:pt x="784" y="41"/>
                  </a:cubicBezTo>
                  <a:cubicBezTo>
                    <a:pt x="758" y="26"/>
                    <a:pt x="698" y="0"/>
                    <a:pt x="668" y="15"/>
                  </a:cubicBezTo>
                  <a:cubicBezTo>
                    <a:pt x="634" y="32"/>
                    <a:pt x="618" y="108"/>
                    <a:pt x="602" y="140"/>
                  </a:cubicBezTo>
                </a:path>
              </a:pathLst>
            </a:custGeom>
            <a:solidFill>
              <a:srgbClr val="767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8" name="ïṣľiďé">
              <a:extLst>
                <a:ext uri="{FF2B5EF4-FFF2-40B4-BE49-F238E27FC236}">
                  <a16:creationId xmlns:a16="http://schemas.microsoft.com/office/drawing/2014/main" id="{3EA6C570-46FC-436A-BE9C-B21846517D4E}"/>
                </a:ext>
              </a:extLst>
            </p:cNvPr>
            <p:cNvSpPr/>
            <p:nvPr/>
          </p:nvSpPr>
          <p:spPr bwMode="auto">
            <a:xfrm>
              <a:off x="7473099" y="3425492"/>
              <a:ext cx="1042660" cy="1871730"/>
            </a:xfrm>
            <a:custGeom>
              <a:avLst/>
              <a:gdLst>
                <a:gd name="T0" fmla="*/ 38 w 662"/>
                <a:gd name="T1" fmla="*/ 698 h 1190"/>
                <a:gd name="T2" fmla="*/ 60 w 662"/>
                <a:gd name="T3" fmla="*/ 356 h 1190"/>
                <a:gd name="T4" fmla="*/ 40 w 662"/>
                <a:gd name="T5" fmla="*/ 274 h 1190"/>
                <a:gd name="T6" fmla="*/ 81 w 662"/>
                <a:gd name="T7" fmla="*/ 179 h 1190"/>
                <a:gd name="T8" fmla="*/ 83 w 662"/>
                <a:gd name="T9" fmla="*/ 143 h 1190"/>
                <a:gd name="T10" fmla="*/ 39 w 662"/>
                <a:gd name="T11" fmla="*/ 97 h 1190"/>
                <a:gd name="T12" fmla="*/ 3 w 662"/>
                <a:gd name="T13" fmla="*/ 15 h 1190"/>
                <a:gd name="T14" fmla="*/ 38 w 662"/>
                <a:gd name="T15" fmla="*/ 10 h 1190"/>
                <a:gd name="T16" fmla="*/ 76 w 662"/>
                <a:gd name="T17" fmla="*/ 12 h 1190"/>
                <a:gd name="T18" fmla="*/ 180 w 662"/>
                <a:gd name="T19" fmla="*/ 19 h 1190"/>
                <a:gd name="T20" fmla="*/ 235 w 662"/>
                <a:gd name="T21" fmla="*/ 27 h 1190"/>
                <a:gd name="T22" fmla="*/ 344 w 662"/>
                <a:gd name="T23" fmla="*/ 24 h 1190"/>
                <a:gd name="T24" fmla="*/ 393 w 662"/>
                <a:gd name="T25" fmla="*/ 20 h 1190"/>
                <a:gd name="T26" fmla="*/ 496 w 662"/>
                <a:gd name="T27" fmla="*/ 85 h 1190"/>
                <a:gd name="T28" fmla="*/ 556 w 662"/>
                <a:gd name="T29" fmla="*/ 194 h 1190"/>
                <a:gd name="T30" fmla="*/ 607 w 662"/>
                <a:gd name="T31" fmla="*/ 285 h 1190"/>
                <a:gd name="T32" fmla="*/ 636 w 662"/>
                <a:gd name="T33" fmla="*/ 373 h 1190"/>
                <a:gd name="T34" fmla="*/ 657 w 662"/>
                <a:gd name="T35" fmla="*/ 450 h 1190"/>
                <a:gd name="T36" fmla="*/ 662 w 662"/>
                <a:gd name="T37" fmla="*/ 484 h 1190"/>
                <a:gd name="T38" fmla="*/ 650 w 662"/>
                <a:gd name="T39" fmla="*/ 518 h 1190"/>
                <a:gd name="T40" fmla="*/ 575 w 662"/>
                <a:gd name="T41" fmla="*/ 632 h 1190"/>
                <a:gd name="T42" fmla="*/ 454 w 662"/>
                <a:gd name="T43" fmla="*/ 796 h 1190"/>
                <a:gd name="T44" fmla="*/ 433 w 662"/>
                <a:gd name="T45" fmla="*/ 873 h 1190"/>
                <a:gd name="T46" fmla="*/ 390 w 662"/>
                <a:gd name="T47" fmla="*/ 1190 h 1190"/>
                <a:gd name="T48" fmla="*/ 243 w 662"/>
                <a:gd name="T49" fmla="*/ 1141 h 1190"/>
                <a:gd name="T50" fmla="*/ 167 w 662"/>
                <a:gd name="T51" fmla="*/ 1129 h 1190"/>
                <a:gd name="T52" fmla="*/ 139 w 662"/>
                <a:gd name="T53" fmla="*/ 1128 h 1190"/>
                <a:gd name="T54" fmla="*/ 95 w 662"/>
                <a:gd name="T55" fmla="*/ 1125 h 1190"/>
                <a:gd name="T56" fmla="*/ 50 w 662"/>
                <a:gd name="T57" fmla="*/ 1023 h 1190"/>
                <a:gd name="T58" fmla="*/ 39 w 662"/>
                <a:gd name="T59" fmla="*/ 871 h 1190"/>
                <a:gd name="T60" fmla="*/ 38 w 662"/>
                <a:gd name="T61" fmla="*/ 698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62" h="1190">
                  <a:moveTo>
                    <a:pt x="38" y="698"/>
                  </a:moveTo>
                  <a:cubicBezTo>
                    <a:pt x="32" y="582"/>
                    <a:pt x="6" y="459"/>
                    <a:pt x="60" y="356"/>
                  </a:cubicBezTo>
                  <a:cubicBezTo>
                    <a:pt x="73" y="330"/>
                    <a:pt x="26" y="299"/>
                    <a:pt x="40" y="274"/>
                  </a:cubicBezTo>
                  <a:cubicBezTo>
                    <a:pt x="58" y="245"/>
                    <a:pt x="72" y="212"/>
                    <a:pt x="81" y="179"/>
                  </a:cubicBezTo>
                  <a:cubicBezTo>
                    <a:pt x="84" y="167"/>
                    <a:pt x="86" y="155"/>
                    <a:pt x="83" y="143"/>
                  </a:cubicBezTo>
                  <a:cubicBezTo>
                    <a:pt x="78" y="122"/>
                    <a:pt x="57" y="109"/>
                    <a:pt x="39" y="97"/>
                  </a:cubicBezTo>
                  <a:cubicBezTo>
                    <a:pt x="20" y="82"/>
                    <a:pt x="10" y="39"/>
                    <a:pt x="3" y="15"/>
                  </a:cubicBezTo>
                  <a:cubicBezTo>
                    <a:pt x="0" y="2"/>
                    <a:pt x="17" y="6"/>
                    <a:pt x="38" y="10"/>
                  </a:cubicBezTo>
                  <a:cubicBezTo>
                    <a:pt x="52" y="13"/>
                    <a:pt x="67" y="15"/>
                    <a:pt x="76" y="12"/>
                  </a:cubicBezTo>
                  <a:cubicBezTo>
                    <a:pt x="108" y="0"/>
                    <a:pt x="148" y="8"/>
                    <a:pt x="180" y="19"/>
                  </a:cubicBezTo>
                  <a:cubicBezTo>
                    <a:pt x="197" y="26"/>
                    <a:pt x="216" y="26"/>
                    <a:pt x="235" y="27"/>
                  </a:cubicBezTo>
                  <a:cubicBezTo>
                    <a:pt x="272" y="28"/>
                    <a:pt x="308" y="29"/>
                    <a:pt x="344" y="24"/>
                  </a:cubicBezTo>
                  <a:cubicBezTo>
                    <a:pt x="361" y="22"/>
                    <a:pt x="377" y="19"/>
                    <a:pt x="393" y="20"/>
                  </a:cubicBezTo>
                  <a:cubicBezTo>
                    <a:pt x="435" y="22"/>
                    <a:pt x="471" y="51"/>
                    <a:pt x="496" y="85"/>
                  </a:cubicBezTo>
                  <a:cubicBezTo>
                    <a:pt x="520" y="118"/>
                    <a:pt x="536" y="158"/>
                    <a:pt x="556" y="194"/>
                  </a:cubicBezTo>
                  <a:cubicBezTo>
                    <a:pt x="573" y="224"/>
                    <a:pt x="593" y="253"/>
                    <a:pt x="607" y="285"/>
                  </a:cubicBezTo>
                  <a:cubicBezTo>
                    <a:pt x="620" y="313"/>
                    <a:pt x="628" y="343"/>
                    <a:pt x="636" y="373"/>
                  </a:cubicBezTo>
                  <a:cubicBezTo>
                    <a:pt x="657" y="450"/>
                    <a:pt x="657" y="450"/>
                    <a:pt x="657" y="450"/>
                  </a:cubicBezTo>
                  <a:cubicBezTo>
                    <a:pt x="660" y="461"/>
                    <a:pt x="662" y="472"/>
                    <a:pt x="662" y="484"/>
                  </a:cubicBezTo>
                  <a:cubicBezTo>
                    <a:pt x="661" y="496"/>
                    <a:pt x="655" y="507"/>
                    <a:pt x="650" y="518"/>
                  </a:cubicBezTo>
                  <a:cubicBezTo>
                    <a:pt x="629" y="559"/>
                    <a:pt x="604" y="597"/>
                    <a:pt x="575" y="632"/>
                  </a:cubicBezTo>
                  <a:cubicBezTo>
                    <a:pt x="532" y="685"/>
                    <a:pt x="479" y="733"/>
                    <a:pt x="454" y="796"/>
                  </a:cubicBezTo>
                  <a:cubicBezTo>
                    <a:pt x="444" y="821"/>
                    <a:pt x="438" y="847"/>
                    <a:pt x="433" y="873"/>
                  </a:cubicBezTo>
                  <a:cubicBezTo>
                    <a:pt x="413" y="978"/>
                    <a:pt x="398" y="1084"/>
                    <a:pt x="390" y="1190"/>
                  </a:cubicBezTo>
                  <a:cubicBezTo>
                    <a:pt x="343" y="1168"/>
                    <a:pt x="294" y="1152"/>
                    <a:pt x="243" y="1141"/>
                  </a:cubicBezTo>
                  <a:cubicBezTo>
                    <a:pt x="218" y="1136"/>
                    <a:pt x="193" y="1132"/>
                    <a:pt x="167" y="1129"/>
                  </a:cubicBezTo>
                  <a:cubicBezTo>
                    <a:pt x="159" y="1128"/>
                    <a:pt x="149" y="1128"/>
                    <a:pt x="139" y="1128"/>
                  </a:cubicBezTo>
                  <a:cubicBezTo>
                    <a:pt x="124" y="1129"/>
                    <a:pt x="108" y="1129"/>
                    <a:pt x="95" y="1125"/>
                  </a:cubicBezTo>
                  <a:cubicBezTo>
                    <a:pt x="59" y="1115"/>
                    <a:pt x="55" y="1055"/>
                    <a:pt x="50" y="1023"/>
                  </a:cubicBezTo>
                  <a:cubicBezTo>
                    <a:pt x="41" y="973"/>
                    <a:pt x="40" y="922"/>
                    <a:pt x="39" y="871"/>
                  </a:cubicBezTo>
                  <a:cubicBezTo>
                    <a:pt x="39" y="813"/>
                    <a:pt x="41" y="756"/>
                    <a:pt x="38" y="698"/>
                  </a:cubicBezTo>
                </a:path>
              </a:pathLst>
            </a:custGeom>
            <a:solidFill>
              <a:srgbClr val="D7BF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9" name="iśḷíḓe">
              <a:extLst>
                <a:ext uri="{FF2B5EF4-FFF2-40B4-BE49-F238E27FC236}">
                  <a16:creationId xmlns:a16="http://schemas.microsoft.com/office/drawing/2014/main" id="{7D12B4A9-EA8F-46ED-8F4C-C33E1696690C}"/>
                </a:ext>
              </a:extLst>
            </p:cNvPr>
            <p:cNvSpPr/>
            <p:nvPr/>
          </p:nvSpPr>
          <p:spPr bwMode="auto">
            <a:xfrm>
              <a:off x="5754536" y="4098584"/>
              <a:ext cx="660445" cy="983642"/>
            </a:xfrm>
            <a:custGeom>
              <a:avLst/>
              <a:gdLst>
                <a:gd name="T0" fmla="*/ 347 w 419"/>
                <a:gd name="T1" fmla="*/ 54 h 625"/>
                <a:gd name="T2" fmla="*/ 419 w 419"/>
                <a:gd name="T3" fmla="*/ 336 h 625"/>
                <a:gd name="T4" fmla="*/ 416 w 419"/>
                <a:gd name="T5" fmla="*/ 338 h 625"/>
                <a:gd name="T6" fmla="*/ 406 w 419"/>
                <a:gd name="T7" fmla="*/ 346 h 625"/>
                <a:gd name="T8" fmla="*/ 382 w 419"/>
                <a:gd name="T9" fmla="*/ 365 h 625"/>
                <a:gd name="T10" fmla="*/ 376 w 419"/>
                <a:gd name="T11" fmla="*/ 374 h 625"/>
                <a:gd name="T12" fmla="*/ 376 w 419"/>
                <a:gd name="T13" fmla="*/ 392 h 625"/>
                <a:gd name="T14" fmla="*/ 313 w 419"/>
                <a:gd name="T15" fmla="*/ 397 h 625"/>
                <a:gd name="T16" fmla="*/ 262 w 419"/>
                <a:gd name="T17" fmla="*/ 407 h 625"/>
                <a:gd name="T18" fmla="*/ 232 w 419"/>
                <a:gd name="T19" fmla="*/ 474 h 625"/>
                <a:gd name="T20" fmla="*/ 229 w 419"/>
                <a:gd name="T21" fmla="*/ 501 h 625"/>
                <a:gd name="T22" fmla="*/ 227 w 419"/>
                <a:gd name="T23" fmla="*/ 526 h 625"/>
                <a:gd name="T24" fmla="*/ 226 w 419"/>
                <a:gd name="T25" fmla="*/ 610 h 625"/>
                <a:gd name="T26" fmla="*/ 227 w 419"/>
                <a:gd name="T27" fmla="*/ 625 h 625"/>
                <a:gd name="T28" fmla="*/ 46 w 419"/>
                <a:gd name="T29" fmla="*/ 557 h 625"/>
                <a:gd name="T30" fmla="*/ 11 w 419"/>
                <a:gd name="T31" fmla="*/ 529 h 625"/>
                <a:gd name="T32" fmla="*/ 2 w 419"/>
                <a:gd name="T33" fmla="*/ 487 h 625"/>
                <a:gd name="T34" fmla="*/ 3 w 419"/>
                <a:gd name="T35" fmla="*/ 481 h 625"/>
                <a:gd name="T36" fmla="*/ 12 w 419"/>
                <a:gd name="T37" fmla="*/ 447 h 625"/>
                <a:gd name="T38" fmla="*/ 89 w 419"/>
                <a:gd name="T39" fmla="*/ 316 h 625"/>
                <a:gd name="T40" fmla="*/ 126 w 419"/>
                <a:gd name="T41" fmla="*/ 262 h 625"/>
                <a:gd name="T42" fmla="*/ 133 w 419"/>
                <a:gd name="T43" fmla="*/ 234 h 625"/>
                <a:gd name="T44" fmla="*/ 210 w 419"/>
                <a:gd name="T45" fmla="*/ 137 h 625"/>
                <a:gd name="T46" fmla="*/ 221 w 419"/>
                <a:gd name="T47" fmla="*/ 109 h 625"/>
                <a:gd name="T48" fmla="*/ 238 w 419"/>
                <a:gd name="T49" fmla="*/ 90 h 625"/>
                <a:gd name="T50" fmla="*/ 247 w 419"/>
                <a:gd name="T51" fmla="*/ 83 h 625"/>
                <a:gd name="T52" fmla="*/ 328 w 419"/>
                <a:gd name="T53" fmla="*/ 13 h 625"/>
                <a:gd name="T54" fmla="*/ 343 w 419"/>
                <a:gd name="T55" fmla="*/ 0 h 625"/>
                <a:gd name="T56" fmla="*/ 347 w 419"/>
                <a:gd name="T57" fmla="*/ 54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9" h="625">
                  <a:moveTo>
                    <a:pt x="347" y="54"/>
                  </a:moveTo>
                  <a:cubicBezTo>
                    <a:pt x="364" y="150"/>
                    <a:pt x="382" y="246"/>
                    <a:pt x="419" y="336"/>
                  </a:cubicBezTo>
                  <a:cubicBezTo>
                    <a:pt x="418" y="337"/>
                    <a:pt x="417" y="338"/>
                    <a:pt x="416" y="338"/>
                  </a:cubicBezTo>
                  <a:cubicBezTo>
                    <a:pt x="413" y="341"/>
                    <a:pt x="410" y="344"/>
                    <a:pt x="406" y="346"/>
                  </a:cubicBezTo>
                  <a:cubicBezTo>
                    <a:pt x="398" y="352"/>
                    <a:pt x="389" y="357"/>
                    <a:pt x="382" y="365"/>
                  </a:cubicBezTo>
                  <a:cubicBezTo>
                    <a:pt x="379" y="368"/>
                    <a:pt x="377" y="371"/>
                    <a:pt x="376" y="374"/>
                  </a:cubicBezTo>
                  <a:cubicBezTo>
                    <a:pt x="374" y="380"/>
                    <a:pt x="374" y="387"/>
                    <a:pt x="376" y="392"/>
                  </a:cubicBezTo>
                  <a:cubicBezTo>
                    <a:pt x="357" y="401"/>
                    <a:pt x="335" y="398"/>
                    <a:pt x="313" y="397"/>
                  </a:cubicBezTo>
                  <a:cubicBezTo>
                    <a:pt x="295" y="397"/>
                    <a:pt x="277" y="397"/>
                    <a:pt x="262" y="407"/>
                  </a:cubicBezTo>
                  <a:cubicBezTo>
                    <a:pt x="242" y="422"/>
                    <a:pt x="236" y="449"/>
                    <a:pt x="232" y="474"/>
                  </a:cubicBezTo>
                  <a:cubicBezTo>
                    <a:pt x="231" y="483"/>
                    <a:pt x="230" y="492"/>
                    <a:pt x="229" y="501"/>
                  </a:cubicBezTo>
                  <a:cubicBezTo>
                    <a:pt x="228" y="509"/>
                    <a:pt x="227" y="517"/>
                    <a:pt x="227" y="526"/>
                  </a:cubicBezTo>
                  <a:cubicBezTo>
                    <a:pt x="225" y="554"/>
                    <a:pt x="225" y="582"/>
                    <a:pt x="226" y="610"/>
                  </a:cubicBezTo>
                  <a:cubicBezTo>
                    <a:pt x="226" y="615"/>
                    <a:pt x="227" y="620"/>
                    <a:pt x="227" y="625"/>
                  </a:cubicBezTo>
                  <a:cubicBezTo>
                    <a:pt x="162" y="624"/>
                    <a:pt x="102" y="590"/>
                    <a:pt x="46" y="557"/>
                  </a:cubicBezTo>
                  <a:cubicBezTo>
                    <a:pt x="33" y="549"/>
                    <a:pt x="20" y="541"/>
                    <a:pt x="11" y="529"/>
                  </a:cubicBezTo>
                  <a:cubicBezTo>
                    <a:pt x="4" y="516"/>
                    <a:pt x="0" y="502"/>
                    <a:pt x="2" y="487"/>
                  </a:cubicBezTo>
                  <a:cubicBezTo>
                    <a:pt x="2" y="485"/>
                    <a:pt x="2" y="483"/>
                    <a:pt x="3" y="481"/>
                  </a:cubicBezTo>
                  <a:cubicBezTo>
                    <a:pt x="4" y="469"/>
                    <a:pt x="8" y="458"/>
                    <a:pt x="12" y="447"/>
                  </a:cubicBezTo>
                  <a:cubicBezTo>
                    <a:pt x="29" y="399"/>
                    <a:pt x="55" y="355"/>
                    <a:pt x="89" y="316"/>
                  </a:cubicBezTo>
                  <a:cubicBezTo>
                    <a:pt x="103" y="299"/>
                    <a:pt x="119" y="283"/>
                    <a:pt x="126" y="262"/>
                  </a:cubicBezTo>
                  <a:cubicBezTo>
                    <a:pt x="129" y="253"/>
                    <a:pt x="130" y="243"/>
                    <a:pt x="133" y="234"/>
                  </a:cubicBezTo>
                  <a:cubicBezTo>
                    <a:pt x="146" y="194"/>
                    <a:pt x="194" y="176"/>
                    <a:pt x="210" y="137"/>
                  </a:cubicBezTo>
                  <a:cubicBezTo>
                    <a:pt x="214" y="128"/>
                    <a:pt x="216" y="118"/>
                    <a:pt x="221" y="109"/>
                  </a:cubicBezTo>
                  <a:cubicBezTo>
                    <a:pt x="226" y="102"/>
                    <a:pt x="231" y="96"/>
                    <a:pt x="238" y="90"/>
                  </a:cubicBezTo>
                  <a:cubicBezTo>
                    <a:pt x="241" y="88"/>
                    <a:pt x="244" y="86"/>
                    <a:pt x="247" y="83"/>
                  </a:cubicBezTo>
                  <a:cubicBezTo>
                    <a:pt x="275" y="61"/>
                    <a:pt x="302" y="38"/>
                    <a:pt x="328" y="13"/>
                  </a:cubicBezTo>
                  <a:cubicBezTo>
                    <a:pt x="333" y="9"/>
                    <a:pt x="338" y="4"/>
                    <a:pt x="343" y="0"/>
                  </a:cubicBezTo>
                  <a:cubicBezTo>
                    <a:pt x="342" y="18"/>
                    <a:pt x="343" y="36"/>
                    <a:pt x="347" y="54"/>
                  </a:cubicBezTo>
                </a:path>
              </a:pathLst>
            </a:custGeom>
            <a:solidFill>
              <a:srgbClr val="D7BF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0" name="ïṥ1îde">
              <a:extLst>
                <a:ext uri="{FF2B5EF4-FFF2-40B4-BE49-F238E27FC236}">
                  <a16:creationId xmlns:a16="http://schemas.microsoft.com/office/drawing/2014/main" id="{0AF4C009-C446-443F-A9AE-30F8CE7F60D2}"/>
                </a:ext>
              </a:extLst>
            </p:cNvPr>
            <p:cNvSpPr/>
            <p:nvPr/>
          </p:nvSpPr>
          <p:spPr bwMode="auto">
            <a:xfrm>
              <a:off x="6295539" y="3598332"/>
              <a:ext cx="705412" cy="1800065"/>
            </a:xfrm>
            <a:custGeom>
              <a:avLst/>
              <a:gdLst>
                <a:gd name="T0" fmla="*/ 407 w 448"/>
                <a:gd name="T1" fmla="*/ 88 h 1144"/>
                <a:gd name="T2" fmla="*/ 389 w 448"/>
                <a:gd name="T3" fmla="*/ 105 h 1144"/>
                <a:gd name="T4" fmla="*/ 387 w 448"/>
                <a:gd name="T5" fmla="*/ 107 h 1144"/>
                <a:gd name="T6" fmla="*/ 381 w 448"/>
                <a:gd name="T7" fmla="*/ 113 h 1144"/>
                <a:gd name="T8" fmla="*/ 351 w 448"/>
                <a:gd name="T9" fmla="*/ 148 h 1144"/>
                <a:gd name="T10" fmla="*/ 350 w 448"/>
                <a:gd name="T11" fmla="*/ 149 h 1144"/>
                <a:gd name="T12" fmla="*/ 343 w 448"/>
                <a:gd name="T13" fmla="*/ 272 h 1144"/>
                <a:gd name="T14" fmla="*/ 352 w 448"/>
                <a:gd name="T15" fmla="*/ 428 h 1144"/>
                <a:gd name="T16" fmla="*/ 343 w 448"/>
                <a:gd name="T17" fmla="*/ 643 h 1144"/>
                <a:gd name="T18" fmla="*/ 344 w 448"/>
                <a:gd name="T19" fmla="*/ 692 h 1144"/>
                <a:gd name="T20" fmla="*/ 349 w 448"/>
                <a:gd name="T21" fmla="*/ 772 h 1144"/>
                <a:gd name="T22" fmla="*/ 358 w 448"/>
                <a:gd name="T23" fmla="*/ 859 h 1144"/>
                <a:gd name="T24" fmla="*/ 364 w 448"/>
                <a:gd name="T25" fmla="*/ 926 h 1144"/>
                <a:gd name="T26" fmla="*/ 367 w 448"/>
                <a:gd name="T27" fmla="*/ 961 h 1144"/>
                <a:gd name="T28" fmla="*/ 369 w 448"/>
                <a:gd name="T29" fmla="*/ 1002 h 1144"/>
                <a:gd name="T30" fmla="*/ 369 w 448"/>
                <a:gd name="T31" fmla="*/ 1027 h 1144"/>
                <a:gd name="T32" fmla="*/ 369 w 448"/>
                <a:gd name="T33" fmla="*/ 1042 h 1144"/>
                <a:gd name="T34" fmla="*/ 368 w 448"/>
                <a:gd name="T35" fmla="*/ 1070 h 1144"/>
                <a:gd name="T36" fmla="*/ 366 w 448"/>
                <a:gd name="T37" fmla="*/ 1106 h 1144"/>
                <a:gd name="T38" fmla="*/ 353 w 448"/>
                <a:gd name="T39" fmla="*/ 1143 h 1144"/>
                <a:gd name="T40" fmla="*/ 351 w 448"/>
                <a:gd name="T41" fmla="*/ 1144 h 1144"/>
                <a:gd name="T42" fmla="*/ 338 w 448"/>
                <a:gd name="T43" fmla="*/ 1143 h 1144"/>
                <a:gd name="T44" fmla="*/ 69 w 448"/>
                <a:gd name="T45" fmla="*/ 1138 h 1144"/>
                <a:gd name="T46" fmla="*/ 75 w 448"/>
                <a:gd name="T47" fmla="*/ 1097 h 1144"/>
                <a:gd name="T48" fmla="*/ 77 w 448"/>
                <a:gd name="T49" fmla="*/ 1078 h 1144"/>
                <a:gd name="T50" fmla="*/ 80 w 448"/>
                <a:gd name="T51" fmla="*/ 1056 h 1144"/>
                <a:gd name="T52" fmla="*/ 82 w 448"/>
                <a:gd name="T53" fmla="*/ 1032 h 1144"/>
                <a:gd name="T54" fmla="*/ 88 w 448"/>
                <a:gd name="T55" fmla="*/ 970 h 1144"/>
                <a:gd name="T56" fmla="*/ 93 w 448"/>
                <a:gd name="T57" fmla="*/ 880 h 1144"/>
                <a:gd name="T58" fmla="*/ 94 w 448"/>
                <a:gd name="T59" fmla="*/ 836 h 1144"/>
                <a:gd name="T60" fmla="*/ 95 w 448"/>
                <a:gd name="T61" fmla="*/ 782 h 1144"/>
                <a:gd name="T62" fmla="*/ 95 w 448"/>
                <a:gd name="T63" fmla="*/ 730 h 1144"/>
                <a:gd name="T64" fmla="*/ 94 w 448"/>
                <a:gd name="T65" fmla="*/ 713 h 1144"/>
                <a:gd name="T66" fmla="*/ 92 w 448"/>
                <a:gd name="T67" fmla="*/ 697 h 1144"/>
                <a:gd name="T68" fmla="*/ 80 w 448"/>
                <a:gd name="T69" fmla="*/ 664 h 1144"/>
                <a:gd name="T70" fmla="*/ 77 w 448"/>
                <a:gd name="T71" fmla="*/ 657 h 1144"/>
                <a:gd name="T72" fmla="*/ 76 w 448"/>
                <a:gd name="T73" fmla="*/ 654 h 1144"/>
                <a:gd name="T74" fmla="*/ 131 w 448"/>
                <a:gd name="T75" fmla="*/ 579 h 1144"/>
                <a:gd name="T76" fmla="*/ 187 w 448"/>
                <a:gd name="T77" fmla="*/ 440 h 1144"/>
                <a:gd name="T78" fmla="*/ 118 w 448"/>
                <a:gd name="T79" fmla="*/ 317 h 1144"/>
                <a:gd name="T80" fmla="*/ 78 w 448"/>
                <a:gd name="T81" fmla="*/ 310 h 1144"/>
                <a:gd name="T82" fmla="*/ 24 w 448"/>
                <a:gd name="T83" fmla="*/ 294 h 1144"/>
                <a:gd name="T84" fmla="*/ 0 w 448"/>
                <a:gd name="T85" fmla="*/ 318 h 1144"/>
                <a:gd name="T86" fmla="*/ 9 w 448"/>
                <a:gd name="T87" fmla="*/ 283 h 1144"/>
                <a:gd name="T88" fmla="*/ 14 w 448"/>
                <a:gd name="T89" fmla="*/ 283 h 1144"/>
                <a:gd name="T90" fmla="*/ 14 w 448"/>
                <a:gd name="T91" fmla="*/ 279 h 1144"/>
                <a:gd name="T92" fmla="*/ 23 w 448"/>
                <a:gd name="T93" fmla="*/ 265 h 1144"/>
                <a:gd name="T94" fmla="*/ 83 w 448"/>
                <a:gd name="T95" fmla="*/ 224 h 1144"/>
                <a:gd name="T96" fmla="*/ 93 w 448"/>
                <a:gd name="T97" fmla="*/ 194 h 1144"/>
                <a:gd name="T98" fmla="*/ 157 w 448"/>
                <a:gd name="T99" fmla="*/ 136 h 1144"/>
                <a:gd name="T100" fmla="*/ 198 w 448"/>
                <a:gd name="T101" fmla="*/ 60 h 1144"/>
                <a:gd name="T102" fmla="*/ 246 w 448"/>
                <a:gd name="T103" fmla="*/ 20 h 1144"/>
                <a:gd name="T104" fmla="*/ 251 w 448"/>
                <a:gd name="T105" fmla="*/ 18 h 1144"/>
                <a:gd name="T106" fmla="*/ 358 w 448"/>
                <a:gd name="T107" fmla="*/ 0 h 1144"/>
                <a:gd name="T108" fmla="*/ 423 w 448"/>
                <a:gd name="T109" fmla="*/ 8 h 1144"/>
                <a:gd name="T110" fmla="*/ 430 w 448"/>
                <a:gd name="T111" fmla="*/ 12 h 1144"/>
                <a:gd name="T112" fmla="*/ 407 w 448"/>
                <a:gd name="T113" fmla="*/ 88 h 1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8" h="1144">
                  <a:moveTo>
                    <a:pt x="407" y="88"/>
                  </a:moveTo>
                  <a:cubicBezTo>
                    <a:pt x="401" y="94"/>
                    <a:pt x="395" y="99"/>
                    <a:pt x="389" y="105"/>
                  </a:cubicBezTo>
                  <a:cubicBezTo>
                    <a:pt x="387" y="107"/>
                    <a:pt x="387" y="107"/>
                    <a:pt x="387" y="107"/>
                  </a:cubicBezTo>
                  <a:cubicBezTo>
                    <a:pt x="381" y="113"/>
                    <a:pt x="381" y="113"/>
                    <a:pt x="381" y="113"/>
                  </a:cubicBezTo>
                  <a:cubicBezTo>
                    <a:pt x="369" y="123"/>
                    <a:pt x="359" y="135"/>
                    <a:pt x="351" y="148"/>
                  </a:cubicBezTo>
                  <a:cubicBezTo>
                    <a:pt x="350" y="149"/>
                    <a:pt x="350" y="149"/>
                    <a:pt x="350" y="149"/>
                  </a:cubicBezTo>
                  <a:cubicBezTo>
                    <a:pt x="329" y="185"/>
                    <a:pt x="337" y="230"/>
                    <a:pt x="343" y="272"/>
                  </a:cubicBezTo>
                  <a:cubicBezTo>
                    <a:pt x="350" y="323"/>
                    <a:pt x="353" y="376"/>
                    <a:pt x="352" y="428"/>
                  </a:cubicBezTo>
                  <a:cubicBezTo>
                    <a:pt x="351" y="500"/>
                    <a:pt x="343" y="571"/>
                    <a:pt x="343" y="643"/>
                  </a:cubicBezTo>
                  <a:cubicBezTo>
                    <a:pt x="343" y="660"/>
                    <a:pt x="343" y="676"/>
                    <a:pt x="344" y="692"/>
                  </a:cubicBezTo>
                  <a:cubicBezTo>
                    <a:pt x="345" y="719"/>
                    <a:pt x="347" y="745"/>
                    <a:pt x="349" y="772"/>
                  </a:cubicBezTo>
                  <a:cubicBezTo>
                    <a:pt x="352" y="801"/>
                    <a:pt x="355" y="830"/>
                    <a:pt x="358" y="859"/>
                  </a:cubicBezTo>
                  <a:cubicBezTo>
                    <a:pt x="360" y="881"/>
                    <a:pt x="362" y="904"/>
                    <a:pt x="364" y="926"/>
                  </a:cubicBezTo>
                  <a:cubicBezTo>
                    <a:pt x="365" y="938"/>
                    <a:pt x="366" y="949"/>
                    <a:pt x="367" y="961"/>
                  </a:cubicBezTo>
                  <a:cubicBezTo>
                    <a:pt x="368" y="974"/>
                    <a:pt x="368" y="988"/>
                    <a:pt x="369" y="1002"/>
                  </a:cubicBezTo>
                  <a:cubicBezTo>
                    <a:pt x="369" y="1010"/>
                    <a:pt x="369" y="1019"/>
                    <a:pt x="369" y="1027"/>
                  </a:cubicBezTo>
                  <a:cubicBezTo>
                    <a:pt x="369" y="1032"/>
                    <a:pt x="369" y="1037"/>
                    <a:pt x="369" y="1042"/>
                  </a:cubicBezTo>
                  <a:cubicBezTo>
                    <a:pt x="369" y="1051"/>
                    <a:pt x="369" y="1061"/>
                    <a:pt x="368" y="1070"/>
                  </a:cubicBezTo>
                  <a:cubicBezTo>
                    <a:pt x="368" y="1082"/>
                    <a:pt x="367" y="1094"/>
                    <a:pt x="366" y="1106"/>
                  </a:cubicBezTo>
                  <a:cubicBezTo>
                    <a:pt x="365" y="1119"/>
                    <a:pt x="362" y="1133"/>
                    <a:pt x="353" y="1143"/>
                  </a:cubicBezTo>
                  <a:cubicBezTo>
                    <a:pt x="353" y="1143"/>
                    <a:pt x="352" y="1144"/>
                    <a:pt x="351" y="1144"/>
                  </a:cubicBezTo>
                  <a:cubicBezTo>
                    <a:pt x="338" y="1143"/>
                    <a:pt x="338" y="1143"/>
                    <a:pt x="338" y="1143"/>
                  </a:cubicBezTo>
                  <a:cubicBezTo>
                    <a:pt x="249" y="1132"/>
                    <a:pt x="159" y="1130"/>
                    <a:pt x="69" y="1138"/>
                  </a:cubicBezTo>
                  <a:cubicBezTo>
                    <a:pt x="71" y="1124"/>
                    <a:pt x="73" y="1111"/>
                    <a:pt x="75" y="1097"/>
                  </a:cubicBezTo>
                  <a:cubicBezTo>
                    <a:pt x="76" y="1091"/>
                    <a:pt x="76" y="1084"/>
                    <a:pt x="77" y="1078"/>
                  </a:cubicBezTo>
                  <a:cubicBezTo>
                    <a:pt x="78" y="1071"/>
                    <a:pt x="79" y="1063"/>
                    <a:pt x="80" y="1056"/>
                  </a:cubicBezTo>
                  <a:cubicBezTo>
                    <a:pt x="81" y="1048"/>
                    <a:pt x="81" y="1040"/>
                    <a:pt x="82" y="1032"/>
                  </a:cubicBezTo>
                  <a:cubicBezTo>
                    <a:pt x="84" y="1011"/>
                    <a:pt x="86" y="991"/>
                    <a:pt x="88" y="970"/>
                  </a:cubicBezTo>
                  <a:cubicBezTo>
                    <a:pt x="90" y="940"/>
                    <a:pt x="92" y="910"/>
                    <a:pt x="93" y="880"/>
                  </a:cubicBezTo>
                  <a:cubicBezTo>
                    <a:pt x="94" y="865"/>
                    <a:pt x="94" y="851"/>
                    <a:pt x="94" y="836"/>
                  </a:cubicBezTo>
                  <a:cubicBezTo>
                    <a:pt x="95" y="818"/>
                    <a:pt x="95" y="800"/>
                    <a:pt x="95" y="782"/>
                  </a:cubicBezTo>
                  <a:cubicBezTo>
                    <a:pt x="95" y="765"/>
                    <a:pt x="95" y="748"/>
                    <a:pt x="95" y="730"/>
                  </a:cubicBezTo>
                  <a:cubicBezTo>
                    <a:pt x="95" y="724"/>
                    <a:pt x="94" y="719"/>
                    <a:pt x="94" y="713"/>
                  </a:cubicBezTo>
                  <a:cubicBezTo>
                    <a:pt x="93" y="708"/>
                    <a:pt x="93" y="703"/>
                    <a:pt x="92" y="697"/>
                  </a:cubicBezTo>
                  <a:cubicBezTo>
                    <a:pt x="89" y="686"/>
                    <a:pt x="85" y="674"/>
                    <a:pt x="80" y="664"/>
                  </a:cubicBezTo>
                  <a:cubicBezTo>
                    <a:pt x="79" y="661"/>
                    <a:pt x="78" y="660"/>
                    <a:pt x="77" y="657"/>
                  </a:cubicBezTo>
                  <a:cubicBezTo>
                    <a:pt x="77" y="656"/>
                    <a:pt x="76" y="655"/>
                    <a:pt x="76" y="654"/>
                  </a:cubicBezTo>
                  <a:cubicBezTo>
                    <a:pt x="99" y="634"/>
                    <a:pt x="115" y="606"/>
                    <a:pt x="131" y="579"/>
                  </a:cubicBezTo>
                  <a:cubicBezTo>
                    <a:pt x="157" y="535"/>
                    <a:pt x="183" y="490"/>
                    <a:pt x="187" y="440"/>
                  </a:cubicBezTo>
                  <a:cubicBezTo>
                    <a:pt x="191" y="389"/>
                    <a:pt x="166" y="333"/>
                    <a:pt x="118" y="317"/>
                  </a:cubicBezTo>
                  <a:cubicBezTo>
                    <a:pt x="105" y="313"/>
                    <a:pt x="91" y="312"/>
                    <a:pt x="78" y="310"/>
                  </a:cubicBezTo>
                  <a:cubicBezTo>
                    <a:pt x="65" y="308"/>
                    <a:pt x="39" y="303"/>
                    <a:pt x="24" y="294"/>
                  </a:cubicBezTo>
                  <a:cubicBezTo>
                    <a:pt x="16" y="302"/>
                    <a:pt x="8" y="310"/>
                    <a:pt x="0" y="318"/>
                  </a:cubicBezTo>
                  <a:cubicBezTo>
                    <a:pt x="0" y="306"/>
                    <a:pt x="3" y="294"/>
                    <a:pt x="9" y="283"/>
                  </a:cubicBezTo>
                  <a:cubicBezTo>
                    <a:pt x="14" y="283"/>
                    <a:pt x="14" y="283"/>
                    <a:pt x="14" y="283"/>
                  </a:cubicBezTo>
                  <a:cubicBezTo>
                    <a:pt x="14" y="282"/>
                    <a:pt x="14" y="281"/>
                    <a:pt x="14" y="279"/>
                  </a:cubicBezTo>
                  <a:cubicBezTo>
                    <a:pt x="14" y="275"/>
                    <a:pt x="17" y="270"/>
                    <a:pt x="23" y="265"/>
                  </a:cubicBezTo>
                  <a:cubicBezTo>
                    <a:pt x="42" y="249"/>
                    <a:pt x="71" y="245"/>
                    <a:pt x="83" y="224"/>
                  </a:cubicBezTo>
                  <a:cubicBezTo>
                    <a:pt x="88" y="215"/>
                    <a:pt x="89" y="204"/>
                    <a:pt x="93" y="194"/>
                  </a:cubicBezTo>
                  <a:cubicBezTo>
                    <a:pt x="104" y="167"/>
                    <a:pt x="137" y="158"/>
                    <a:pt x="157" y="136"/>
                  </a:cubicBezTo>
                  <a:cubicBezTo>
                    <a:pt x="177" y="114"/>
                    <a:pt x="182" y="84"/>
                    <a:pt x="198" y="60"/>
                  </a:cubicBezTo>
                  <a:cubicBezTo>
                    <a:pt x="210" y="42"/>
                    <a:pt x="227" y="29"/>
                    <a:pt x="246" y="20"/>
                  </a:cubicBezTo>
                  <a:cubicBezTo>
                    <a:pt x="248" y="19"/>
                    <a:pt x="249" y="18"/>
                    <a:pt x="251" y="18"/>
                  </a:cubicBezTo>
                  <a:cubicBezTo>
                    <a:pt x="284" y="4"/>
                    <a:pt x="324" y="0"/>
                    <a:pt x="358" y="0"/>
                  </a:cubicBezTo>
                  <a:cubicBezTo>
                    <a:pt x="371" y="0"/>
                    <a:pt x="406" y="1"/>
                    <a:pt x="423" y="8"/>
                  </a:cubicBezTo>
                  <a:cubicBezTo>
                    <a:pt x="426" y="9"/>
                    <a:pt x="428" y="10"/>
                    <a:pt x="430" y="12"/>
                  </a:cubicBezTo>
                  <a:cubicBezTo>
                    <a:pt x="448" y="32"/>
                    <a:pt x="420" y="73"/>
                    <a:pt x="407" y="88"/>
                  </a:cubicBezTo>
                </a:path>
              </a:pathLst>
            </a:custGeom>
            <a:solidFill>
              <a:srgbClr val="D7BF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1" name="ïslîďè">
              <a:extLst>
                <a:ext uri="{FF2B5EF4-FFF2-40B4-BE49-F238E27FC236}">
                  <a16:creationId xmlns:a16="http://schemas.microsoft.com/office/drawing/2014/main" id="{9C345D07-80DD-4955-9E9C-B2E292692957}"/>
                </a:ext>
              </a:extLst>
            </p:cNvPr>
            <p:cNvSpPr/>
            <p:nvPr/>
          </p:nvSpPr>
          <p:spPr bwMode="auto">
            <a:xfrm>
              <a:off x="6181719" y="4022805"/>
              <a:ext cx="571918" cy="642178"/>
            </a:xfrm>
            <a:custGeom>
              <a:avLst/>
              <a:gdLst>
                <a:gd name="T0" fmla="*/ 82 w 363"/>
                <a:gd name="T1" fmla="*/ 19 h 408"/>
                <a:gd name="T2" fmla="*/ 269 w 363"/>
                <a:gd name="T3" fmla="*/ 39 h 408"/>
                <a:gd name="T4" fmla="*/ 339 w 363"/>
                <a:gd name="T5" fmla="*/ 106 h 408"/>
                <a:gd name="T6" fmla="*/ 360 w 363"/>
                <a:gd name="T7" fmla="*/ 250 h 408"/>
                <a:gd name="T8" fmla="*/ 348 w 363"/>
                <a:gd name="T9" fmla="*/ 323 h 408"/>
                <a:gd name="T10" fmla="*/ 287 w 363"/>
                <a:gd name="T11" fmla="*/ 380 h 408"/>
                <a:gd name="T12" fmla="*/ 238 w 363"/>
                <a:gd name="T13" fmla="*/ 402 h 408"/>
                <a:gd name="T14" fmla="*/ 156 w 363"/>
                <a:gd name="T15" fmla="*/ 398 h 408"/>
                <a:gd name="T16" fmla="*/ 74 w 363"/>
                <a:gd name="T17" fmla="*/ 364 h 408"/>
                <a:gd name="T18" fmla="*/ 49 w 363"/>
                <a:gd name="T19" fmla="*/ 318 h 408"/>
                <a:gd name="T20" fmla="*/ 21 w 363"/>
                <a:gd name="T21" fmla="*/ 248 h 408"/>
                <a:gd name="T22" fmla="*/ 21 w 363"/>
                <a:gd name="T23" fmla="*/ 135 h 408"/>
                <a:gd name="T24" fmla="*/ 52 w 363"/>
                <a:gd name="T25" fmla="*/ 82 h 408"/>
                <a:gd name="T26" fmla="*/ 82 w 363"/>
                <a:gd name="T27" fmla="*/ 19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3" h="408">
                  <a:moveTo>
                    <a:pt x="82" y="19"/>
                  </a:moveTo>
                  <a:cubicBezTo>
                    <a:pt x="144" y="0"/>
                    <a:pt x="212" y="7"/>
                    <a:pt x="269" y="39"/>
                  </a:cubicBezTo>
                  <a:cubicBezTo>
                    <a:pt x="298" y="55"/>
                    <a:pt x="323" y="77"/>
                    <a:pt x="339" y="106"/>
                  </a:cubicBezTo>
                  <a:cubicBezTo>
                    <a:pt x="363" y="149"/>
                    <a:pt x="362" y="201"/>
                    <a:pt x="360" y="250"/>
                  </a:cubicBezTo>
                  <a:cubicBezTo>
                    <a:pt x="360" y="275"/>
                    <a:pt x="358" y="301"/>
                    <a:pt x="348" y="323"/>
                  </a:cubicBezTo>
                  <a:cubicBezTo>
                    <a:pt x="335" y="348"/>
                    <a:pt x="311" y="366"/>
                    <a:pt x="287" y="380"/>
                  </a:cubicBezTo>
                  <a:cubicBezTo>
                    <a:pt x="272" y="390"/>
                    <a:pt x="255" y="397"/>
                    <a:pt x="238" y="402"/>
                  </a:cubicBezTo>
                  <a:cubicBezTo>
                    <a:pt x="211" y="408"/>
                    <a:pt x="183" y="403"/>
                    <a:pt x="156" y="398"/>
                  </a:cubicBezTo>
                  <a:cubicBezTo>
                    <a:pt x="126" y="392"/>
                    <a:pt x="95" y="386"/>
                    <a:pt x="74" y="364"/>
                  </a:cubicBezTo>
                  <a:cubicBezTo>
                    <a:pt x="62" y="351"/>
                    <a:pt x="56" y="335"/>
                    <a:pt x="49" y="318"/>
                  </a:cubicBezTo>
                  <a:cubicBezTo>
                    <a:pt x="40" y="295"/>
                    <a:pt x="31" y="272"/>
                    <a:pt x="21" y="248"/>
                  </a:cubicBezTo>
                  <a:cubicBezTo>
                    <a:pt x="5" y="208"/>
                    <a:pt x="0" y="174"/>
                    <a:pt x="21" y="135"/>
                  </a:cubicBezTo>
                  <a:cubicBezTo>
                    <a:pt x="31" y="117"/>
                    <a:pt x="43" y="100"/>
                    <a:pt x="52" y="82"/>
                  </a:cubicBezTo>
                  <a:cubicBezTo>
                    <a:pt x="57" y="73"/>
                    <a:pt x="74" y="21"/>
                    <a:pt x="82" y="19"/>
                  </a:cubicBezTo>
                  <a:close/>
                </a:path>
              </a:pathLst>
            </a:custGeom>
            <a:solidFill>
              <a:srgbClr val="D7BF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2" name="íṧľiḓê">
              <a:extLst>
                <a:ext uri="{FF2B5EF4-FFF2-40B4-BE49-F238E27FC236}">
                  <a16:creationId xmlns:a16="http://schemas.microsoft.com/office/drawing/2014/main" id="{D92EE53B-1230-42C8-B767-3FF583B931BF}"/>
                </a:ext>
              </a:extLst>
            </p:cNvPr>
            <p:cNvSpPr/>
            <p:nvPr/>
          </p:nvSpPr>
          <p:spPr bwMode="auto">
            <a:xfrm>
              <a:off x="3125402" y="4756219"/>
              <a:ext cx="5832997" cy="642178"/>
            </a:xfrm>
            <a:custGeom>
              <a:avLst/>
              <a:gdLst>
                <a:gd name="T0" fmla="*/ 3704 w 3704"/>
                <a:gd name="T1" fmla="*/ 236 h 408"/>
                <a:gd name="T2" fmla="*/ 3704 w 3704"/>
                <a:gd name="T3" fmla="*/ 355 h 408"/>
                <a:gd name="T4" fmla="*/ 3445 w 3704"/>
                <a:gd name="T5" fmla="*/ 406 h 408"/>
                <a:gd name="T6" fmla="*/ 2366 w 3704"/>
                <a:gd name="T7" fmla="*/ 406 h 408"/>
                <a:gd name="T8" fmla="*/ 2365 w 3704"/>
                <a:gd name="T9" fmla="*/ 408 h 408"/>
                <a:gd name="T10" fmla="*/ 2352 w 3704"/>
                <a:gd name="T11" fmla="*/ 406 h 408"/>
                <a:gd name="T12" fmla="*/ 433 w 3704"/>
                <a:gd name="T13" fmla="*/ 406 h 408"/>
                <a:gd name="T14" fmla="*/ 0 w 3704"/>
                <a:gd name="T15" fmla="*/ 289 h 408"/>
                <a:gd name="T16" fmla="*/ 0 w 3704"/>
                <a:gd name="T17" fmla="*/ 106 h 408"/>
                <a:gd name="T18" fmla="*/ 923 w 3704"/>
                <a:gd name="T19" fmla="*/ 0 h 408"/>
                <a:gd name="T20" fmla="*/ 924 w 3704"/>
                <a:gd name="T21" fmla="*/ 0 h 408"/>
                <a:gd name="T22" fmla="*/ 1461 w 3704"/>
                <a:gd name="T23" fmla="*/ 45 h 408"/>
                <a:gd name="T24" fmla="*/ 1600 w 3704"/>
                <a:gd name="T25" fmla="*/ 57 h 408"/>
                <a:gd name="T26" fmla="*/ 1672 w 3704"/>
                <a:gd name="T27" fmla="*/ 63 h 408"/>
                <a:gd name="T28" fmla="*/ 1822 w 3704"/>
                <a:gd name="T29" fmla="*/ 76 h 408"/>
                <a:gd name="T30" fmla="*/ 1899 w 3704"/>
                <a:gd name="T31" fmla="*/ 83 h 408"/>
                <a:gd name="T32" fmla="*/ 2011 w 3704"/>
                <a:gd name="T33" fmla="*/ 92 h 408"/>
                <a:gd name="T34" fmla="*/ 2027 w 3704"/>
                <a:gd name="T35" fmla="*/ 94 h 408"/>
                <a:gd name="T36" fmla="*/ 2107 w 3704"/>
                <a:gd name="T37" fmla="*/ 100 h 408"/>
                <a:gd name="T38" fmla="*/ 2217 w 3704"/>
                <a:gd name="T39" fmla="*/ 109 h 408"/>
                <a:gd name="T40" fmla="*/ 2371 w 3704"/>
                <a:gd name="T41" fmla="*/ 122 h 408"/>
                <a:gd name="T42" fmla="*/ 2628 w 3704"/>
                <a:gd name="T43" fmla="*/ 144 h 408"/>
                <a:gd name="T44" fmla="*/ 2808 w 3704"/>
                <a:gd name="T45" fmla="*/ 160 h 408"/>
                <a:gd name="T46" fmla="*/ 3105 w 3704"/>
                <a:gd name="T47" fmla="*/ 185 h 408"/>
                <a:gd name="T48" fmla="*/ 3161 w 3704"/>
                <a:gd name="T49" fmla="*/ 189 h 408"/>
                <a:gd name="T50" fmla="*/ 3167 w 3704"/>
                <a:gd name="T51" fmla="*/ 190 h 408"/>
                <a:gd name="T52" fmla="*/ 3173 w 3704"/>
                <a:gd name="T53" fmla="*/ 190 h 408"/>
                <a:gd name="T54" fmla="*/ 3247 w 3704"/>
                <a:gd name="T55" fmla="*/ 197 h 408"/>
                <a:gd name="T56" fmla="*/ 3329 w 3704"/>
                <a:gd name="T57" fmla="*/ 204 h 408"/>
                <a:gd name="T58" fmla="*/ 3338 w 3704"/>
                <a:gd name="T59" fmla="*/ 204 h 408"/>
                <a:gd name="T60" fmla="*/ 3704 w 3704"/>
                <a:gd name="T61" fmla="*/ 23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04" h="408">
                  <a:moveTo>
                    <a:pt x="3704" y="236"/>
                  </a:moveTo>
                  <a:cubicBezTo>
                    <a:pt x="3704" y="355"/>
                    <a:pt x="3704" y="355"/>
                    <a:pt x="3704" y="355"/>
                  </a:cubicBezTo>
                  <a:cubicBezTo>
                    <a:pt x="3622" y="389"/>
                    <a:pt x="3534" y="407"/>
                    <a:pt x="3445" y="406"/>
                  </a:cubicBezTo>
                  <a:cubicBezTo>
                    <a:pt x="2366" y="406"/>
                    <a:pt x="2366" y="406"/>
                    <a:pt x="2366" y="406"/>
                  </a:cubicBezTo>
                  <a:cubicBezTo>
                    <a:pt x="2366" y="407"/>
                    <a:pt x="2365" y="407"/>
                    <a:pt x="2365" y="408"/>
                  </a:cubicBezTo>
                  <a:cubicBezTo>
                    <a:pt x="2352" y="406"/>
                    <a:pt x="2352" y="406"/>
                    <a:pt x="2352" y="406"/>
                  </a:cubicBezTo>
                  <a:cubicBezTo>
                    <a:pt x="433" y="406"/>
                    <a:pt x="433" y="406"/>
                    <a:pt x="433" y="406"/>
                  </a:cubicBezTo>
                  <a:cubicBezTo>
                    <a:pt x="272" y="406"/>
                    <a:pt x="122" y="363"/>
                    <a:pt x="0" y="289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923" y="0"/>
                    <a:pt x="923" y="0"/>
                    <a:pt x="923" y="0"/>
                  </a:cubicBezTo>
                  <a:cubicBezTo>
                    <a:pt x="924" y="0"/>
                    <a:pt x="924" y="0"/>
                    <a:pt x="924" y="0"/>
                  </a:cubicBezTo>
                  <a:cubicBezTo>
                    <a:pt x="1461" y="45"/>
                    <a:pt x="1461" y="45"/>
                    <a:pt x="1461" y="45"/>
                  </a:cubicBezTo>
                  <a:cubicBezTo>
                    <a:pt x="1600" y="57"/>
                    <a:pt x="1600" y="57"/>
                    <a:pt x="1600" y="57"/>
                  </a:cubicBezTo>
                  <a:cubicBezTo>
                    <a:pt x="1672" y="63"/>
                    <a:pt x="1672" y="63"/>
                    <a:pt x="1672" y="63"/>
                  </a:cubicBezTo>
                  <a:cubicBezTo>
                    <a:pt x="1822" y="76"/>
                    <a:pt x="1822" y="76"/>
                    <a:pt x="1822" y="76"/>
                  </a:cubicBezTo>
                  <a:cubicBezTo>
                    <a:pt x="1899" y="83"/>
                    <a:pt x="1899" y="83"/>
                    <a:pt x="1899" y="83"/>
                  </a:cubicBezTo>
                  <a:cubicBezTo>
                    <a:pt x="2011" y="92"/>
                    <a:pt x="2011" y="92"/>
                    <a:pt x="2011" y="92"/>
                  </a:cubicBezTo>
                  <a:cubicBezTo>
                    <a:pt x="2027" y="94"/>
                    <a:pt x="2027" y="94"/>
                    <a:pt x="2027" y="94"/>
                  </a:cubicBezTo>
                  <a:cubicBezTo>
                    <a:pt x="2107" y="100"/>
                    <a:pt x="2107" y="100"/>
                    <a:pt x="2107" y="100"/>
                  </a:cubicBezTo>
                  <a:cubicBezTo>
                    <a:pt x="2217" y="109"/>
                    <a:pt x="2217" y="109"/>
                    <a:pt x="2217" y="109"/>
                  </a:cubicBezTo>
                  <a:cubicBezTo>
                    <a:pt x="2371" y="122"/>
                    <a:pt x="2371" y="122"/>
                    <a:pt x="2371" y="122"/>
                  </a:cubicBezTo>
                  <a:cubicBezTo>
                    <a:pt x="2628" y="144"/>
                    <a:pt x="2628" y="144"/>
                    <a:pt x="2628" y="144"/>
                  </a:cubicBezTo>
                  <a:cubicBezTo>
                    <a:pt x="2808" y="160"/>
                    <a:pt x="2808" y="160"/>
                    <a:pt x="2808" y="160"/>
                  </a:cubicBezTo>
                  <a:cubicBezTo>
                    <a:pt x="3105" y="185"/>
                    <a:pt x="3105" y="185"/>
                    <a:pt x="3105" y="185"/>
                  </a:cubicBezTo>
                  <a:cubicBezTo>
                    <a:pt x="3161" y="189"/>
                    <a:pt x="3161" y="189"/>
                    <a:pt x="3161" y="189"/>
                  </a:cubicBezTo>
                  <a:cubicBezTo>
                    <a:pt x="3167" y="190"/>
                    <a:pt x="3167" y="190"/>
                    <a:pt x="3167" y="190"/>
                  </a:cubicBezTo>
                  <a:cubicBezTo>
                    <a:pt x="3173" y="190"/>
                    <a:pt x="3173" y="190"/>
                    <a:pt x="3173" y="190"/>
                  </a:cubicBezTo>
                  <a:cubicBezTo>
                    <a:pt x="3247" y="197"/>
                    <a:pt x="3247" y="197"/>
                    <a:pt x="3247" y="197"/>
                  </a:cubicBezTo>
                  <a:cubicBezTo>
                    <a:pt x="3329" y="204"/>
                    <a:pt x="3329" y="204"/>
                    <a:pt x="3329" y="204"/>
                  </a:cubicBezTo>
                  <a:cubicBezTo>
                    <a:pt x="3338" y="204"/>
                    <a:pt x="3338" y="204"/>
                    <a:pt x="3338" y="204"/>
                  </a:cubicBezTo>
                  <a:cubicBezTo>
                    <a:pt x="3704" y="236"/>
                    <a:pt x="3704" y="236"/>
                    <a:pt x="3704" y="236"/>
                  </a:cubicBezTo>
                </a:path>
              </a:pathLst>
            </a:custGeom>
            <a:solidFill>
              <a:srgbClr val="504F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3" name="išļïďé">
              <a:extLst>
                <a:ext uri="{FF2B5EF4-FFF2-40B4-BE49-F238E27FC236}">
                  <a16:creationId xmlns:a16="http://schemas.microsoft.com/office/drawing/2014/main" id="{C1169DEB-39BB-45A1-BE0B-0E4F6175FBE7}"/>
                </a:ext>
              </a:extLst>
            </p:cNvPr>
            <p:cNvSpPr/>
            <p:nvPr/>
          </p:nvSpPr>
          <p:spPr bwMode="auto">
            <a:xfrm>
              <a:off x="5359674" y="4809617"/>
              <a:ext cx="1891403" cy="487606"/>
            </a:xfrm>
            <a:custGeom>
              <a:avLst/>
              <a:gdLst>
                <a:gd name="T0" fmla="*/ 1346 w 1346"/>
                <a:gd name="T1" fmla="*/ 221 h 347"/>
                <a:gd name="T2" fmla="*/ 49 w 1346"/>
                <a:gd name="T3" fmla="*/ 0 h 347"/>
                <a:gd name="T4" fmla="*/ 0 w 1346"/>
                <a:gd name="T5" fmla="*/ 254 h 347"/>
                <a:gd name="T6" fmla="*/ 594 w 1346"/>
                <a:gd name="T7" fmla="*/ 325 h 347"/>
                <a:gd name="T8" fmla="*/ 777 w 1346"/>
                <a:gd name="T9" fmla="*/ 347 h 347"/>
                <a:gd name="T10" fmla="*/ 1280 w 1346"/>
                <a:gd name="T11" fmla="*/ 249 h 347"/>
                <a:gd name="T12" fmla="*/ 1346 w 1346"/>
                <a:gd name="T13" fmla="*/ 221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6" h="347">
                  <a:moveTo>
                    <a:pt x="1346" y="221"/>
                  </a:moveTo>
                  <a:lnTo>
                    <a:pt x="49" y="0"/>
                  </a:lnTo>
                  <a:lnTo>
                    <a:pt x="0" y="254"/>
                  </a:lnTo>
                  <a:lnTo>
                    <a:pt x="594" y="325"/>
                  </a:lnTo>
                  <a:lnTo>
                    <a:pt x="777" y="347"/>
                  </a:lnTo>
                  <a:lnTo>
                    <a:pt x="1280" y="249"/>
                  </a:lnTo>
                  <a:lnTo>
                    <a:pt x="1346" y="221"/>
                  </a:lnTo>
                  <a:close/>
                </a:path>
              </a:pathLst>
            </a:custGeom>
            <a:solidFill>
              <a:srgbClr val="9C9C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4" name="íṣlïďe">
              <a:extLst>
                <a:ext uri="{FF2B5EF4-FFF2-40B4-BE49-F238E27FC236}">
                  <a16:creationId xmlns:a16="http://schemas.microsoft.com/office/drawing/2014/main" id="{01821731-8E99-44E6-B94E-0D52620C24AB}"/>
                </a:ext>
              </a:extLst>
            </p:cNvPr>
            <p:cNvSpPr/>
            <p:nvPr/>
          </p:nvSpPr>
          <p:spPr bwMode="auto">
            <a:xfrm>
              <a:off x="5359674" y="4809617"/>
              <a:ext cx="1891403" cy="487606"/>
            </a:xfrm>
            <a:custGeom>
              <a:avLst/>
              <a:gdLst>
                <a:gd name="T0" fmla="*/ 1346 w 1346"/>
                <a:gd name="T1" fmla="*/ 221 h 347"/>
                <a:gd name="T2" fmla="*/ 49 w 1346"/>
                <a:gd name="T3" fmla="*/ 0 h 347"/>
                <a:gd name="T4" fmla="*/ 0 w 1346"/>
                <a:gd name="T5" fmla="*/ 254 h 347"/>
                <a:gd name="T6" fmla="*/ 594 w 1346"/>
                <a:gd name="T7" fmla="*/ 325 h 347"/>
                <a:gd name="T8" fmla="*/ 777 w 1346"/>
                <a:gd name="T9" fmla="*/ 347 h 347"/>
                <a:gd name="T10" fmla="*/ 1280 w 1346"/>
                <a:gd name="T11" fmla="*/ 249 h 347"/>
                <a:gd name="T12" fmla="*/ 1346 w 1346"/>
                <a:gd name="T13" fmla="*/ 221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6" h="347">
                  <a:moveTo>
                    <a:pt x="1346" y="221"/>
                  </a:moveTo>
                  <a:lnTo>
                    <a:pt x="49" y="0"/>
                  </a:lnTo>
                  <a:lnTo>
                    <a:pt x="0" y="254"/>
                  </a:lnTo>
                  <a:lnTo>
                    <a:pt x="594" y="325"/>
                  </a:lnTo>
                  <a:lnTo>
                    <a:pt x="777" y="347"/>
                  </a:lnTo>
                  <a:lnTo>
                    <a:pt x="1280" y="249"/>
                  </a:lnTo>
                  <a:lnTo>
                    <a:pt x="1346" y="2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5" name="ïš1ïďé">
              <a:extLst>
                <a:ext uri="{FF2B5EF4-FFF2-40B4-BE49-F238E27FC236}">
                  <a16:creationId xmlns:a16="http://schemas.microsoft.com/office/drawing/2014/main" id="{DF74D817-6399-4096-8E9A-A90557CD571B}"/>
                </a:ext>
              </a:extLst>
            </p:cNvPr>
            <p:cNvSpPr/>
            <p:nvPr/>
          </p:nvSpPr>
          <p:spPr bwMode="auto">
            <a:xfrm>
              <a:off x="6308186" y="5106114"/>
              <a:ext cx="951323" cy="233264"/>
            </a:xfrm>
            <a:custGeom>
              <a:avLst/>
              <a:gdLst>
                <a:gd name="T0" fmla="*/ 0 w 604"/>
                <a:gd name="T1" fmla="*/ 111 h 148"/>
                <a:gd name="T2" fmla="*/ 580 w 604"/>
                <a:gd name="T3" fmla="*/ 2 h 148"/>
                <a:gd name="T4" fmla="*/ 603 w 604"/>
                <a:gd name="T5" fmla="*/ 18 h 148"/>
                <a:gd name="T6" fmla="*/ 604 w 604"/>
                <a:gd name="T7" fmla="*/ 22 h 148"/>
                <a:gd name="T8" fmla="*/ 587 w 604"/>
                <a:gd name="T9" fmla="*/ 42 h 148"/>
                <a:gd name="T10" fmla="*/ 21 w 604"/>
                <a:gd name="T11" fmla="*/ 148 h 148"/>
                <a:gd name="T12" fmla="*/ 0 w 604"/>
                <a:gd name="T13" fmla="*/ 11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4" h="148">
                  <a:moveTo>
                    <a:pt x="0" y="111"/>
                  </a:moveTo>
                  <a:cubicBezTo>
                    <a:pt x="580" y="2"/>
                    <a:pt x="580" y="2"/>
                    <a:pt x="580" y="2"/>
                  </a:cubicBezTo>
                  <a:cubicBezTo>
                    <a:pt x="591" y="0"/>
                    <a:pt x="601" y="7"/>
                    <a:pt x="603" y="18"/>
                  </a:cubicBezTo>
                  <a:cubicBezTo>
                    <a:pt x="603" y="19"/>
                    <a:pt x="604" y="21"/>
                    <a:pt x="604" y="22"/>
                  </a:cubicBezTo>
                  <a:cubicBezTo>
                    <a:pt x="604" y="32"/>
                    <a:pt x="597" y="40"/>
                    <a:pt x="587" y="42"/>
                  </a:cubicBezTo>
                  <a:cubicBezTo>
                    <a:pt x="21" y="148"/>
                    <a:pt x="21" y="148"/>
                    <a:pt x="21" y="148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9C9C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6" name="íṡľíḓè">
              <a:extLst>
                <a:ext uri="{FF2B5EF4-FFF2-40B4-BE49-F238E27FC236}">
                  <a16:creationId xmlns:a16="http://schemas.microsoft.com/office/drawing/2014/main" id="{C32656C2-B396-45A9-AA3A-E73C5243E716}"/>
                </a:ext>
              </a:extLst>
            </p:cNvPr>
            <p:cNvSpPr/>
            <p:nvPr/>
          </p:nvSpPr>
          <p:spPr bwMode="auto">
            <a:xfrm>
              <a:off x="5990610" y="4610078"/>
              <a:ext cx="1333538" cy="536787"/>
            </a:xfrm>
            <a:custGeom>
              <a:avLst/>
              <a:gdLst>
                <a:gd name="T0" fmla="*/ 453 w 846"/>
                <a:gd name="T1" fmla="*/ 84 h 341"/>
                <a:gd name="T2" fmla="*/ 505 w 846"/>
                <a:gd name="T3" fmla="*/ 71 h 341"/>
                <a:gd name="T4" fmla="*/ 559 w 846"/>
                <a:gd name="T5" fmla="*/ 31 h 341"/>
                <a:gd name="T6" fmla="*/ 701 w 846"/>
                <a:gd name="T7" fmla="*/ 16 h 341"/>
                <a:gd name="T8" fmla="*/ 814 w 846"/>
                <a:gd name="T9" fmla="*/ 107 h 341"/>
                <a:gd name="T10" fmla="*/ 833 w 846"/>
                <a:gd name="T11" fmla="*/ 200 h 341"/>
                <a:gd name="T12" fmla="*/ 817 w 846"/>
                <a:gd name="T13" fmla="*/ 226 h 341"/>
                <a:gd name="T14" fmla="*/ 783 w 846"/>
                <a:gd name="T15" fmla="*/ 269 h 341"/>
                <a:gd name="T16" fmla="*/ 761 w 846"/>
                <a:gd name="T17" fmla="*/ 294 h 341"/>
                <a:gd name="T18" fmla="*/ 717 w 846"/>
                <a:gd name="T19" fmla="*/ 309 h 341"/>
                <a:gd name="T20" fmla="*/ 594 w 846"/>
                <a:gd name="T21" fmla="*/ 314 h 341"/>
                <a:gd name="T22" fmla="*/ 385 w 846"/>
                <a:gd name="T23" fmla="*/ 340 h 341"/>
                <a:gd name="T24" fmla="*/ 265 w 846"/>
                <a:gd name="T25" fmla="*/ 324 h 341"/>
                <a:gd name="T26" fmla="*/ 90 w 846"/>
                <a:gd name="T27" fmla="*/ 288 h 341"/>
                <a:gd name="T28" fmla="*/ 11 w 846"/>
                <a:gd name="T29" fmla="*/ 245 h 341"/>
                <a:gd name="T30" fmla="*/ 2 w 846"/>
                <a:gd name="T31" fmla="*/ 204 h 341"/>
                <a:gd name="T32" fmla="*/ 29 w 846"/>
                <a:gd name="T33" fmla="*/ 95 h 341"/>
                <a:gd name="T34" fmla="*/ 124 w 846"/>
                <a:gd name="T35" fmla="*/ 41 h 341"/>
                <a:gd name="T36" fmla="*/ 211 w 846"/>
                <a:gd name="T37" fmla="*/ 43 h 341"/>
                <a:gd name="T38" fmla="*/ 453 w 846"/>
                <a:gd name="T39" fmla="*/ 8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6" h="341">
                  <a:moveTo>
                    <a:pt x="453" y="84"/>
                  </a:moveTo>
                  <a:cubicBezTo>
                    <a:pt x="471" y="82"/>
                    <a:pt x="489" y="79"/>
                    <a:pt x="505" y="71"/>
                  </a:cubicBezTo>
                  <a:cubicBezTo>
                    <a:pt x="525" y="61"/>
                    <a:pt x="541" y="44"/>
                    <a:pt x="559" y="31"/>
                  </a:cubicBezTo>
                  <a:cubicBezTo>
                    <a:pt x="600" y="3"/>
                    <a:pt x="655" y="0"/>
                    <a:pt x="701" y="16"/>
                  </a:cubicBezTo>
                  <a:cubicBezTo>
                    <a:pt x="748" y="32"/>
                    <a:pt x="787" y="66"/>
                    <a:pt x="814" y="107"/>
                  </a:cubicBezTo>
                  <a:cubicBezTo>
                    <a:pt x="832" y="135"/>
                    <a:pt x="846" y="170"/>
                    <a:pt x="833" y="200"/>
                  </a:cubicBezTo>
                  <a:cubicBezTo>
                    <a:pt x="829" y="209"/>
                    <a:pt x="823" y="218"/>
                    <a:pt x="817" y="226"/>
                  </a:cubicBezTo>
                  <a:cubicBezTo>
                    <a:pt x="783" y="269"/>
                    <a:pt x="783" y="269"/>
                    <a:pt x="783" y="269"/>
                  </a:cubicBezTo>
                  <a:cubicBezTo>
                    <a:pt x="777" y="278"/>
                    <a:pt x="769" y="287"/>
                    <a:pt x="761" y="294"/>
                  </a:cubicBezTo>
                  <a:cubicBezTo>
                    <a:pt x="748" y="303"/>
                    <a:pt x="733" y="306"/>
                    <a:pt x="717" y="309"/>
                  </a:cubicBezTo>
                  <a:cubicBezTo>
                    <a:pt x="677" y="315"/>
                    <a:pt x="635" y="311"/>
                    <a:pt x="594" y="314"/>
                  </a:cubicBezTo>
                  <a:cubicBezTo>
                    <a:pt x="524" y="319"/>
                    <a:pt x="456" y="341"/>
                    <a:pt x="385" y="340"/>
                  </a:cubicBezTo>
                  <a:cubicBezTo>
                    <a:pt x="345" y="340"/>
                    <a:pt x="305" y="332"/>
                    <a:pt x="265" y="324"/>
                  </a:cubicBezTo>
                  <a:cubicBezTo>
                    <a:pt x="90" y="288"/>
                    <a:pt x="90" y="288"/>
                    <a:pt x="90" y="288"/>
                  </a:cubicBezTo>
                  <a:cubicBezTo>
                    <a:pt x="60" y="281"/>
                    <a:pt x="25" y="272"/>
                    <a:pt x="11" y="245"/>
                  </a:cubicBezTo>
                  <a:cubicBezTo>
                    <a:pt x="4" y="232"/>
                    <a:pt x="3" y="218"/>
                    <a:pt x="2" y="204"/>
                  </a:cubicBezTo>
                  <a:cubicBezTo>
                    <a:pt x="0" y="165"/>
                    <a:pt x="2" y="122"/>
                    <a:pt x="29" y="95"/>
                  </a:cubicBezTo>
                  <a:cubicBezTo>
                    <a:pt x="54" y="69"/>
                    <a:pt x="94" y="60"/>
                    <a:pt x="124" y="41"/>
                  </a:cubicBezTo>
                  <a:cubicBezTo>
                    <a:pt x="161" y="17"/>
                    <a:pt x="173" y="25"/>
                    <a:pt x="211" y="43"/>
                  </a:cubicBezTo>
                  <a:cubicBezTo>
                    <a:pt x="287" y="77"/>
                    <a:pt x="370" y="91"/>
                    <a:pt x="453" y="84"/>
                  </a:cubicBezTo>
                </a:path>
              </a:pathLst>
            </a:custGeom>
            <a:solidFill>
              <a:srgbClr val="AE6E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7" name="ïśḷiḓe">
              <a:extLst>
                <a:ext uri="{FF2B5EF4-FFF2-40B4-BE49-F238E27FC236}">
                  <a16:creationId xmlns:a16="http://schemas.microsoft.com/office/drawing/2014/main" id="{C8FD8002-8907-48D4-835E-0916AF098946}"/>
                </a:ext>
              </a:extLst>
            </p:cNvPr>
            <p:cNvSpPr/>
            <p:nvPr/>
          </p:nvSpPr>
          <p:spPr bwMode="auto">
            <a:xfrm>
              <a:off x="5994826" y="4619914"/>
              <a:ext cx="1273114" cy="452475"/>
            </a:xfrm>
            <a:custGeom>
              <a:avLst/>
              <a:gdLst>
                <a:gd name="T0" fmla="*/ 643 w 809"/>
                <a:gd name="T1" fmla="*/ 0 h 288"/>
                <a:gd name="T2" fmla="*/ 557 w 809"/>
                <a:gd name="T3" fmla="*/ 25 h 288"/>
                <a:gd name="T4" fmla="*/ 535 w 809"/>
                <a:gd name="T5" fmla="*/ 43 h 288"/>
                <a:gd name="T6" fmla="*/ 503 w 809"/>
                <a:gd name="T7" fmla="*/ 65 h 288"/>
                <a:gd name="T8" fmla="*/ 451 w 809"/>
                <a:gd name="T9" fmla="*/ 78 h 288"/>
                <a:gd name="T10" fmla="*/ 407 w 809"/>
                <a:gd name="T11" fmla="*/ 80 h 288"/>
                <a:gd name="T12" fmla="*/ 285 w 809"/>
                <a:gd name="T13" fmla="*/ 64 h 288"/>
                <a:gd name="T14" fmla="*/ 209 w 809"/>
                <a:gd name="T15" fmla="*/ 37 h 288"/>
                <a:gd name="T16" fmla="*/ 161 w 809"/>
                <a:gd name="T17" fmla="*/ 20 h 288"/>
                <a:gd name="T18" fmla="*/ 122 w 809"/>
                <a:gd name="T19" fmla="*/ 35 h 288"/>
                <a:gd name="T20" fmla="*/ 27 w 809"/>
                <a:gd name="T21" fmla="*/ 89 h 288"/>
                <a:gd name="T22" fmla="*/ 0 w 809"/>
                <a:gd name="T23" fmla="*/ 163 h 288"/>
                <a:gd name="T24" fmla="*/ 0 w 809"/>
                <a:gd name="T25" fmla="*/ 177 h 288"/>
                <a:gd name="T26" fmla="*/ 0 w 809"/>
                <a:gd name="T27" fmla="*/ 198 h 288"/>
                <a:gd name="T28" fmla="*/ 9 w 809"/>
                <a:gd name="T29" fmla="*/ 239 h 288"/>
                <a:gd name="T30" fmla="*/ 88 w 809"/>
                <a:gd name="T31" fmla="*/ 282 h 288"/>
                <a:gd name="T32" fmla="*/ 119 w 809"/>
                <a:gd name="T33" fmla="*/ 288 h 288"/>
                <a:gd name="T34" fmla="*/ 129 w 809"/>
                <a:gd name="T35" fmla="*/ 264 h 288"/>
                <a:gd name="T36" fmla="*/ 210 w 809"/>
                <a:gd name="T37" fmla="*/ 176 h 288"/>
                <a:gd name="T38" fmla="*/ 426 w 809"/>
                <a:gd name="T39" fmla="*/ 109 h 288"/>
                <a:gd name="T40" fmla="*/ 544 w 809"/>
                <a:gd name="T41" fmla="*/ 123 h 288"/>
                <a:gd name="T42" fmla="*/ 605 w 809"/>
                <a:gd name="T43" fmla="*/ 136 h 288"/>
                <a:gd name="T44" fmla="*/ 618 w 809"/>
                <a:gd name="T45" fmla="*/ 137 h 288"/>
                <a:gd name="T46" fmla="*/ 742 w 809"/>
                <a:gd name="T47" fmla="*/ 110 h 288"/>
                <a:gd name="T48" fmla="*/ 809 w 809"/>
                <a:gd name="T49" fmla="*/ 97 h 288"/>
                <a:gd name="T50" fmla="*/ 699 w 809"/>
                <a:gd name="T51" fmla="*/ 10 h 288"/>
                <a:gd name="T52" fmla="*/ 643 w 809"/>
                <a:gd name="T53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9" h="288">
                  <a:moveTo>
                    <a:pt x="643" y="0"/>
                  </a:moveTo>
                  <a:cubicBezTo>
                    <a:pt x="612" y="0"/>
                    <a:pt x="582" y="8"/>
                    <a:pt x="557" y="25"/>
                  </a:cubicBezTo>
                  <a:cubicBezTo>
                    <a:pt x="549" y="31"/>
                    <a:pt x="542" y="37"/>
                    <a:pt x="535" y="43"/>
                  </a:cubicBezTo>
                  <a:cubicBezTo>
                    <a:pt x="525" y="51"/>
                    <a:pt x="515" y="59"/>
                    <a:pt x="503" y="65"/>
                  </a:cubicBezTo>
                  <a:cubicBezTo>
                    <a:pt x="487" y="73"/>
                    <a:pt x="469" y="76"/>
                    <a:pt x="451" y="78"/>
                  </a:cubicBezTo>
                  <a:cubicBezTo>
                    <a:pt x="436" y="79"/>
                    <a:pt x="422" y="80"/>
                    <a:pt x="407" y="80"/>
                  </a:cubicBezTo>
                  <a:cubicBezTo>
                    <a:pt x="366" y="80"/>
                    <a:pt x="325" y="74"/>
                    <a:pt x="285" y="64"/>
                  </a:cubicBezTo>
                  <a:cubicBezTo>
                    <a:pt x="259" y="57"/>
                    <a:pt x="234" y="48"/>
                    <a:pt x="209" y="37"/>
                  </a:cubicBezTo>
                  <a:cubicBezTo>
                    <a:pt x="188" y="27"/>
                    <a:pt x="175" y="20"/>
                    <a:pt x="161" y="20"/>
                  </a:cubicBezTo>
                  <a:cubicBezTo>
                    <a:pt x="150" y="20"/>
                    <a:pt x="138" y="25"/>
                    <a:pt x="122" y="35"/>
                  </a:cubicBezTo>
                  <a:cubicBezTo>
                    <a:pt x="92" y="54"/>
                    <a:pt x="52" y="63"/>
                    <a:pt x="27" y="89"/>
                  </a:cubicBezTo>
                  <a:cubicBezTo>
                    <a:pt x="8" y="108"/>
                    <a:pt x="2" y="135"/>
                    <a:pt x="0" y="163"/>
                  </a:cubicBezTo>
                  <a:cubicBezTo>
                    <a:pt x="0" y="168"/>
                    <a:pt x="0" y="173"/>
                    <a:pt x="0" y="177"/>
                  </a:cubicBezTo>
                  <a:cubicBezTo>
                    <a:pt x="0" y="184"/>
                    <a:pt x="0" y="191"/>
                    <a:pt x="0" y="198"/>
                  </a:cubicBezTo>
                  <a:cubicBezTo>
                    <a:pt x="1" y="212"/>
                    <a:pt x="2" y="226"/>
                    <a:pt x="9" y="239"/>
                  </a:cubicBezTo>
                  <a:cubicBezTo>
                    <a:pt x="23" y="266"/>
                    <a:pt x="58" y="275"/>
                    <a:pt x="88" y="282"/>
                  </a:cubicBezTo>
                  <a:cubicBezTo>
                    <a:pt x="119" y="288"/>
                    <a:pt x="119" y="288"/>
                    <a:pt x="119" y="288"/>
                  </a:cubicBezTo>
                  <a:cubicBezTo>
                    <a:pt x="120" y="280"/>
                    <a:pt x="124" y="272"/>
                    <a:pt x="129" y="264"/>
                  </a:cubicBezTo>
                  <a:cubicBezTo>
                    <a:pt x="152" y="232"/>
                    <a:pt x="178" y="201"/>
                    <a:pt x="210" y="176"/>
                  </a:cubicBezTo>
                  <a:cubicBezTo>
                    <a:pt x="271" y="129"/>
                    <a:pt x="348" y="109"/>
                    <a:pt x="426" y="109"/>
                  </a:cubicBezTo>
                  <a:cubicBezTo>
                    <a:pt x="466" y="109"/>
                    <a:pt x="506" y="114"/>
                    <a:pt x="544" y="123"/>
                  </a:cubicBezTo>
                  <a:cubicBezTo>
                    <a:pt x="564" y="128"/>
                    <a:pt x="584" y="135"/>
                    <a:pt x="605" y="136"/>
                  </a:cubicBezTo>
                  <a:cubicBezTo>
                    <a:pt x="609" y="137"/>
                    <a:pt x="613" y="137"/>
                    <a:pt x="618" y="137"/>
                  </a:cubicBezTo>
                  <a:cubicBezTo>
                    <a:pt x="660" y="137"/>
                    <a:pt x="701" y="120"/>
                    <a:pt x="742" y="110"/>
                  </a:cubicBezTo>
                  <a:cubicBezTo>
                    <a:pt x="764" y="104"/>
                    <a:pt x="787" y="100"/>
                    <a:pt x="809" y="97"/>
                  </a:cubicBezTo>
                  <a:cubicBezTo>
                    <a:pt x="782" y="58"/>
                    <a:pt x="744" y="25"/>
                    <a:pt x="699" y="10"/>
                  </a:cubicBezTo>
                  <a:cubicBezTo>
                    <a:pt x="681" y="3"/>
                    <a:pt x="662" y="0"/>
                    <a:pt x="643" y="0"/>
                  </a:cubicBezTo>
                </a:path>
              </a:pathLst>
            </a:custGeom>
            <a:solidFill>
              <a:srgbClr val="A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8" name="iSļïdê">
              <a:extLst>
                <a:ext uri="{FF2B5EF4-FFF2-40B4-BE49-F238E27FC236}">
                  <a16:creationId xmlns:a16="http://schemas.microsoft.com/office/drawing/2014/main" id="{6EB1206E-2F4C-4B38-A143-71329AC36618}"/>
                </a:ext>
              </a:extLst>
            </p:cNvPr>
            <p:cNvSpPr/>
            <p:nvPr/>
          </p:nvSpPr>
          <p:spPr bwMode="auto">
            <a:xfrm>
              <a:off x="6167665" y="4612888"/>
              <a:ext cx="2151366" cy="615479"/>
            </a:xfrm>
            <a:custGeom>
              <a:avLst/>
              <a:gdLst>
                <a:gd name="T0" fmla="*/ 1044 w 1366"/>
                <a:gd name="T1" fmla="*/ 27 h 391"/>
                <a:gd name="T2" fmla="*/ 894 w 1366"/>
                <a:gd name="T3" fmla="*/ 76 h 391"/>
                <a:gd name="T4" fmla="*/ 632 w 1366"/>
                <a:gd name="T5" fmla="*/ 114 h 391"/>
                <a:gd name="T6" fmla="*/ 495 w 1366"/>
                <a:gd name="T7" fmla="*/ 140 h 391"/>
                <a:gd name="T8" fmla="*/ 434 w 1366"/>
                <a:gd name="T9" fmla="*/ 127 h 391"/>
                <a:gd name="T10" fmla="*/ 100 w 1366"/>
                <a:gd name="T11" fmla="*/ 180 h 391"/>
                <a:gd name="T12" fmla="*/ 19 w 1366"/>
                <a:gd name="T13" fmla="*/ 268 h 391"/>
                <a:gd name="T14" fmla="*/ 33 w 1366"/>
                <a:gd name="T15" fmla="*/ 350 h 391"/>
                <a:gd name="T16" fmla="*/ 42 w 1366"/>
                <a:gd name="T17" fmla="*/ 356 h 391"/>
                <a:gd name="T18" fmla="*/ 156 w 1366"/>
                <a:gd name="T19" fmla="*/ 386 h 391"/>
                <a:gd name="T20" fmla="*/ 314 w 1366"/>
                <a:gd name="T21" fmla="*/ 376 h 391"/>
                <a:gd name="T22" fmla="*/ 546 w 1366"/>
                <a:gd name="T23" fmla="*/ 342 h 391"/>
                <a:gd name="T24" fmla="*/ 629 w 1366"/>
                <a:gd name="T25" fmla="*/ 329 h 391"/>
                <a:gd name="T26" fmla="*/ 944 w 1366"/>
                <a:gd name="T27" fmla="*/ 320 h 391"/>
                <a:gd name="T28" fmla="*/ 1236 w 1366"/>
                <a:gd name="T29" fmla="*/ 313 h 391"/>
                <a:gd name="T30" fmla="*/ 1296 w 1366"/>
                <a:gd name="T31" fmla="*/ 300 h 391"/>
                <a:gd name="T32" fmla="*/ 1356 w 1366"/>
                <a:gd name="T33" fmla="*/ 169 h 391"/>
                <a:gd name="T34" fmla="*/ 1264 w 1366"/>
                <a:gd name="T35" fmla="*/ 49 h 391"/>
                <a:gd name="T36" fmla="*/ 1144 w 1366"/>
                <a:gd name="T37" fmla="*/ 9 h 391"/>
                <a:gd name="T38" fmla="*/ 1044 w 1366"/>
                <a:gd name="T39" fmla="*/ 27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66" h="391">
                  <a:moveTo>
                    <a:pt x="1044" y="27"/>
                  </a:moveTo>
                  <a:cubicBezTo>
                    <a:pt x="995" y="46"/>
                    <a:pt x="945" y="65"/>
                    <a:pt x="894" y="76"/>
                  </a:cubicBezTo>
                  <a:cubicBezTo>
                    <a:pt x="808" y="95"/>
                    <a:pt x="717" y="92"/>
                    <a:pt x="632" y="114"/>
                  </a:cubicBezTo>
                  <a:cubicBezTo>
                    <a:pt x="587" y="125"/>
                    <a:pt x="542" y="144"/>
                    <a:pt x="495" y="140"/>
                  </a:cubicBezTo>
                  <a:cubicBezTo>
                    <a:pt x="474" y="139"/>
                    <a:pt x="454" y="132"/>
                    <a:pt x="434" y="127"/>
                  </a:cubicBezTo>
                  <a:cubicBezTo>
                    <a:pt x="321" y="99"/>
                    <a:pt x="192" y="108"/>
                    <a:pt x="100" y="180"/>
                  </a:cubicBezTo>
                  <a:cubicBezTo>
                    <a:pt x="68" y="205"/>
                    <a:pt x="42" y="236"/>
                    <a:pt x="19" y="268"/>
                  </a:cubicBezTo>
                  <a:cubicBezTo>
                    <a:pt x="0" y="295"/>
                    <a:pt x="6" y="332"/>
                    <a:pt x="33" y="350"/>
                  </a:cubicBezTo>
                  <a:cubicBezTo>
                    <a:pt x="36" y="353"/>
                    <a:pt x="39" y="354"/>
                    <a:pt x="42" y="356"/>
                  </a:cubicBezTo>
                  <a:cubicBezTo>
                    <a:pt x="78" y="372"/>
                    <a:pt x="117" y="383"/>
                    <a:pt x="156" y="386"/>
                  </a:cubicBezTo>
                  <a:cubicBezTo>
                    <a:pt x="209" y="391"/>
                    <a:pt x="261" y="383"/>
                    <a:pt x="314" y="376"/>
                  </a:cubicBezTo>
                  <a:cubicBezTo>
                    <a:pt x="391" y="365"/>
                    <a:pt x="469" y="354"/>
                    <a:pt x="546" y="342"/>
                  </a:cubicBezTo>
                  <a:cubicBezTo>
                    <a:pt x="574" y="337"/>
                    <a:pt x="601" y="333"/>
                    <a:pt x="629" y="329"/>
                  </a:cubicBezTo>
                  <a:cubicBezTo>
                    <a:pt x="734" y="316"/>
                    <a:pt x="839" y="318"/>
                    <a:pt x="944" y="320"/>
                  </a:cubicBezTo>
                  <a:cubicBezTo>
                    <a:pt x="1042" y="322"/>
                    <a:pt x="1139" y="324"/>
                    <a:pt x="1236" y="313"/>
                  </a:cubicBezTo>
                  <a:cubicBezTo>
                    <a:pt x="1257" y="311"/>
                    <a:pt x="1277" y="308"/>
                    <a:pt x="1296" y="300"/>
                  </a:cubicBezTo>
                  <a:cubicBezTo>
                    <a:pt x="1343" y="278"/>
                    <a:pt x="1366" y="220"/>
                    <a:pt x="1356" y="169"/>
                  </a:cubicBezTo>
                  <a:cubicBezTo>
                    <a:pt x="1347" y="118"/>
                    <a:pt x="1309" y="75"/>
                    <a:pt x="1264" y="49"/>
                  </a:cubicBezTo>
                  <a:cubicBezTo>
                    <a:pt x="1227" y="28"/>
                    <a:pt x="1186" y="19"/>
                    <a:pt x="1144" y="9"/>
                  </a:cubicBezTo>
                  <a:cubicBezTo>
                    <a:pt x="1105" y="0"/>
                    <a:pt x="1081" y="12"/>
                    <a:pt x="1044" y="27"/>
                  </a:cubicBezTo>
                </a:path>
              </a:pathLst>
            </a:custGeom>
            <a:solidFill>
              <a:srgbClr val="AE6E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9" name="îsḷíḋè">
              <a:extLst>
                <a:ext uri="{FF2B5EF4-FFF2-40B4-BE49-F238E27FC236}">
                  <a16:creationId xmlns:a16="http://schemas.microsoft.com/office/drawing/2014/main" id="{D80EC3AE-12DC-40E0-8B52-CB013DD33D47}"/>
                </a:ext>
              </a:extLst>
            </p:cNvPr>
            <p:cNvSpPr/>
            <p:nvPr/>
          </p:nvSpPr>
          <p:spPr bwMode="auto">
            <a:xfrm>
              <a:off x="8178511" y="4209595"/>
              <a:ext cx="352706" cy="868415"/>
            </a:xfrm>
            <a:custGeom>
              <a:avLst/>
              <a:gdLst>
                <a:gd name="T0" fmla="*/ 210 w 224"/>
                <a:gd name="T1" fmla="*/ 0 h 551"/>
                <a:gd name="T2" fmla="*/ 202 w 224"/>
                <a:gd name="T3" fmla="*/ 19 h 551"/>
                <a:gd name="T4" fmla="*/ 127 w 224"/>
                <a:gd name="T5" fmla="*/ 133 h 551"/>
                <a:gd name="T6" fmla="*/ 6 w 224"/>
                <a:gd name="T7" fmla="*/ 297 h 551"/>
                <a:gd name="T8" fmla="*/ 0 w 224"/>
                <a:gd name="T9" fmla="*/ 313 h 551"/>
                <a:gd name="T10" fmla="*/ 79 w 224"/>
                <a:gd name="T11" fmla="*/ 425 h 551"/>
                <a:gd name="T12" fmla="*/ 38 w 224"/>
                <a:gd name="T13" fmla="*/ 544 h 551"/>
                <a:gd name="T14" fmla="*/ 120 w 224"/>
                <a:gd name="T15" fmla="*/ 551 h 551"/>
                <a:gd name="T16" fmla="*/ 120 w 224"/>
                <a:gd name="T17" fmla="*/ 551 h 551"/>
                <a:gd name="T18" fmla="*/ 134 w 224"/>
                <a:gd name="T19" fmla="*/ 545 h 551"/>
                <a:gd name="T20" fmla="*/ 199 w 224"/>
                <a:gd name="T21" fmla="*/ 444 h 551"/>
                <a:gd name="T22" fmla="*/ 218 w 224"/>
                <a:gd name="T23" fmla="*/ 341 h 551"/>
                <a:gd name="T24" fmla="*/ 210 w 224"/>
                <a:gd name="T25" fmla="*/ 191 h 551"/>
                <a:gd name="T26" fmla="*/ 222 w 224"/>
                <a:gd name="T27" fmla="*/ 82 h 551"/>
                <a:gd name="T28" fmla="*/ 210 w 224"/>
                <a:gd name="T29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551">
                  <a:moveTo>
                    <a:pt x="210" y="0"/>
                  </a:moveTo>
                  <a:cubicBezTo>
                    <a:pt x="208" y="6"/>
                    <a:pt x="205" y="13"/>
                    <a:pt x="202" y="19"/>
                  </a:cubicBezTo>
                  <a:cubicBezTo>
                    <a:pt x="181" y="60"/>
                    <a:pt x="156" y="98"/>
                    <a:pt x="127" y="133"/>
                  </a:cubicBezTo>
                  <a:cubicBezTo>
                    <a:pt x="84" y="186"/>
                    <a:pt x="31" y="234"/>
                    <a:pt x="6" y="297"/>
                  </a:cubicBezTo>
                  <a:cubicBezTo>
                    <a:pt x="4" y="302"/>
                    <a:pt x="2" y="308"/>
                    <a:pt x="0" y="313"/>
                  </a:cubicBezTo>
                  <a:cubicBezTo>
                    <a:pt x="39" y="340"/>
                    <a:pt x="71" y="379"/>
                    <a:pt x="79" y="425"/>
                  </a:cubicBezTo>
                  <a:cubicBezTo>
                    <a:pt x="88" y="468"/>
                    <a:pt x="72" y="517"/>
                    <a:pt x="38" y="544"/>
                  </a:cubicBezTo>
                  <a:cubicBezTo>
                    <a:pt x="120" y="551"/>
                    <a:pt x="120" y="551"/>
                    <a:pt x="120" y="551"/>
                  </a:cubicBezTo>
                  <a:cubicBezTo>
                    <a:pt x="120" y="551"/>
                    <a:pt x="120" y="551"/>
                    <a:pt x="120" y="551"/>
                  </a:cubicBezTo>
                  <a:cubicBezTo>
                    <a:pt x="125" y="549"/>
                    <a:pt x="130" y="547"/>
                    <a:pt x="134" y="545"/>
                  </a:cubicBezTo>
                  <a:cubicBezTo>
                    <a:pt x="170" y="526"/>
                    <a:pt x="187" y="483"/>
                    <a:pt x="199" y="444"/>
                  </a:cubicBezTo>
                  <a:cubicBezTo>
                    <a:pt x="208" y="410"/>
                    <a:pt x="217" y="376"/>
                    <a:pt x="218" y="341"/>
                  </a:cubicBezTo>
                  <a:cubicBezTo>
                    <a:pt x="220" y="291"/>
                    <a:pt x="208" y="241"/>
                    <a:pt x="210" y="191"/>
                  </a:cubicBezTo>
                  <a:cubicBezTo>
                    <a:pt x="211" y="155"/>
                    <a:pt x="220" y="119"/>
                    <a:pt x="222" y="82"/>
                  </a:cubicBezTo>
                  <a:cubicBezTo>
                    <a:pt x="224" y="55"/>
                    <a:pt x="222" y="25"/>
                    <a:pt x="210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0" name="ïSliďe">
              <a:extLst>
                <a:ext uri="{FF2B5EF4-FFF2-40B4-BE49-F238E27FC236}">
                  <a16:creationId xmlns:a16="http://schemas.microsoft.com/office/drawing/2014/main" id="{321857D3-0323-49BC-8977-36D4B1DE2ADC}"/>
                </a:ext>
              </a:extLst>
            </p:cNvPr>
            <p:cNvSpPr/>
            <p:nvPr/>
          </p:nvSpPr>
          <p:spPr bwMode="auto">
            <a:xfrm>
              <a:off x="7658586" y="3907477"/>
              <a:ext cx="851553" cy="795345"/>
            </a:xfrm>
            <a:custGeom>
              <a:avLst/>
              <a:gdLst>
                <a:gd name="T0" fmla="*/ 175 w 540"/>
                <a:gd name="T1" fmla="*/ 0 h 505"/>
                <a:gd name="T2" fmla="*/ 170 w 540"/>
                <a:gd name="T3" fmla="*/ 3 h 505"/>
                <a:gd name="T4" fmla="*/ 166 w 540"/>
                <a:gd name="T5" fmla="*/ 70 h 505"/>
                <a:gd name="T6" fmla="*/ 166 w 540"/>
                <a:gd name="T7" fmla="*/ 178 h 505"/>
                <a:gd name="T8" fmla="*/ 151 w 540"/>
                <a:gd name="T9" fmla="*/ 211 h 505"/>
                <a:gd name="T10" fmla="*/ 160 w 540"/>
                <a:gd name="T11" fmla="*/ 307 h 505"/>
                <a:gd name="T12" fmla="*/ 145 w 540"/>
                <a:gd name="T13" fmla="*/ 365 h 505"/>
                <a:gd name="T14" fmla="*/ 139 w 540"/>
                <a:gd name="T15" fmla="*/ 437 h 505"/>
                <a:gd name="T16" fmla="*/ 100 w 540"/>
                <a:gd name="T17" fmla="*/ 447 h 505"/>
                <a:gd name="T18" fmla="*/ 4 w 540"/>
                <a:gd name="T19" fmla="*/ 505 h 505"/>
                <a:gd name="T20" fmla="*/ 81 w 540"/>
                <a:gd name="T21" fmla="*/ 481 h 505"/>
                <a:gd name="T22" fmla="*/ 97 w 540"/>
                <a:gd name="T23" fmla="*/ 475 h 505"/>
                <a:gd name="T24" fmla="*/ 171 w 540"/>
                <a:gd name="T25" fmla="*/ 454 h 505"/>
                <a:gd name="T26" fmla="*/ 197 w 540"/>
                <a:gd name="T27" fmla="*/ 457 h 505"/>
                <a:gd name="T28" fmla="*/ 317 w 540"/>
                <a:gd name="T29" fmla="*/ 497 h 505"/>
                <a:gd name="T30" fmla="*/ 330 w 540"/>
                <a:gd name="T31" fmla="*/ 505 h 505"/>
                <a:gd name="T32" fmla="*/ 336 w 540"/>
                <a:gd name="T33" fmla="*/ 489 h 505"/>
                <a:gd name="T34" fmla="*/ 457 w 540"/>
                <a:gd name="T35" fmla="*/ 325 h 505"/>
                <a:gd name="T36" fmla="*/ 532 w 540"/>
                <a:gd name="T37" fmla="*/ 211 h 505"/>
                <a:gd name="T38" fmla="*/ 540 w 540"/>
                <a:gd name="T39" fmla="*/ 192 h 505"/>
                <a:gd name="T40" fmla="*/ 528 w 540"/>
                <a:gd name="T41" fmla="*/ 170 h 505"/>
                <a:gd name="T42" fmla="*/ 469 w 540"/>
                <a:gd name="T43" fmla="*/ 101 h 505"/>
                <a:gd name="T44" fmla="*/ 425 w 540"/>
                <a:gd name="T45" fmla="*/ 27 h 505"/>
                <a:gd name="T46" fmla="*/ 375 w 540"/>
                <a:gd name="T47" fmla="*/ 10 h 505"/>
                <a:gd name="T48" fmla="*/ 235 w 540"/>
                <a:gd name="T49" fmla="*/ 46 h 505"/>
                <a:gd name="T50" fmla="*/ 234 w 540"/>
                <a:gd name="T51" fmla="*/ 46 h 505"/>
                <a:gd name="T52" fmla="*/ 203 w 540"/>
                <a:gd name="T53" fmla="*/ 23 h 505"/>
                <a:gd name="T54" fmla="*/ 175 w 540"/>
                <a:gd name="T55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40" h="505">
                  <a:moveTo>
                    <a:pt x="175" y="0"/>
                  </a:moveTo>
                  <a:cubicBezTo>
                    <a:pt x="173" y="0"/>
                    <a:pt x="171" y="1"/>
                    <a:pt x="170" y="3"/>
                  </a:cubicBezTo>
                  <a:cubicBezTo>
                    <a:pt x="157" y="22"/>
                    <a:pt x="162" y="47"/>
                    <a:pt x="166" y="70"/>
                  </a:cubicBezTo>
                  <a:cubicBezTo>
                    <a:pt x="174" y="106"/>
                    <a:pt x="180" y="144"/>
                    <a:pt x="166" y="178"/>
                  </a:cubicBezTo>
                  <a:cubicBezTo>
                    <a:pt x="161" y="189"/>
                    <a:pt x="154" y="199"/>
                    <a:pt x="151" y="211"/>
                  </a:cubicBezTo>
                  <a:cubicBezTo>
                    <a:pt x="143" y="242"/>
                    <a:pt x="164" y="275"/>
                    <a:pt x="160" y="307"/>
                  </a:cubicBezTo>
                  <a:cubicBezTo>
                    <a:pt x="158" y="327"/>
                    <a:pt x="146" y="345"/>
                    <a:pt x="145" y="365"/>
                  </a:cubicBezTo>
                  <a:cubicBezTo>
                    <a:pt x="144" y="390"/>
                    <a:pt x="159" y="422"/>
                    <a:pt x="139" y="437"/>
                  </a:cubicBezTo>
                  <a:cubicBezTo>
                    <a:pt x="128" y="446"/>
                    <a:pt x="113" y="444"/>
                    <a:pt x="100" y="447"/>
                  </a:cubicBezTo>
                  <a:cubicBezTo>
                    <a:pt x="74" y="453"/>
                    <a:pt x="0" y="478"/>
                    <a:pt x="4" y="505"/>
                  </a:cubicBezTo>
                  <a:cubicBezTo>
                    <a:pt x="19" y="493"/>
                    <a:pt x="49" y="485"/>
                    <a:pt x="81" y="481"/>
                  </a:cubicBezTo>
                  <a:cubicBezTo>
                    <a:pt x="86" y="479"/>
                    <a:pt x="91" y="477"/>
                    <a:pt x="97" y="475"/>
                  </a:cubicBezTo>
                  <a:cubicBezTo>
                    <a:pt x="125" y="464"/>
                    <a:pt x="146" y="454"/>
                    <a:pt x="171" y="454"/>
                  </a:cubicBezTo>
                  <a:cubicBezTo>
                    <a:pt x="179" y="454"/>
                    <a:pt x="188" y="455"/>
                    <a:pt x="197" y="457"/>
                  </a:cubicBezTo>
                  <a:cubicBezTo>
                    <a:pt x="239" y="467"/>
                    <a:pt x="280" y="476"/>
                    <a:pt x="317" y="497"/>
                  </a:cubicBezTo>
                  <a:cubicBezTo>
                    <a:pt x="322" y="500"/>
                    <a:pt x="326" y="503"/>
                    <a:pt x="330" y="505"/>
                  </a:cubicBezTo>
                  <a:cubicBezTo>
                    <a:pt x="332" y="500"/>
                    <a:pt x="334" y="494"/>
                    <a:pt x="336" y="489"/>
                  </a:cubicBezTo>
                  <a:cubicBezTo>
                    <a:pt x="361" y="426"/>
                    <a:pt x="414" y="378"/>
                    <a:pt x="457" y="325"/>
                  </a:cubicBezTo>
                  <a:cubicBezTo>
                    <a:pt x="486" y="290"/>
                    <a:pt x="511" y="252"/>
                    <a:pt x="532" y="211"/>
                  </a:cubicBezTo>
                  <a:cubicBezTo>
                    <a:pt x="535" y="205"/>
                    <a:pt x="538" y="198"/>
                    <a:pt x="540" y="192"/>
                  </a:cubicBezTo>
                  <a:cubicBezTo>
                    <a:pt x="537" y="184"/>
                    <a:pt x="533" y="177"/>
                    <a:pt x="528" y="170"/>
                  </a:cubicBezTo>
                  <a:cubicBezTo>
                    <a:pt x="509" y="146"/>
                    <a:pt x="480" y="131"/>
                    <a:pt x="469" y="101"/>
                  </a:cubicBezTo>
                  <a:cubicBezTo>
                    <a:pt x="457" y="71"/>
                    <a:pt x="454" y="48"/>
                    <a:pt x="425" y="27"/>
                  </a:cubicBezTo>
                  <a:cubicBezTo>
                    <a:pt x="409" y="15"/>
                    <a:pt x="392" y="10"/>
                    <a:pt x="375" y="10"/>
                  </a:cubicBezTo>
                  <a:cubicBezTo>
                    <a:pt x="332" y="10"/>
                    <a:pt x="285" y="39"/>
                    <a:pt x="235" y="46"/>
                  </a:cubicBezTo>
                  <a:cubicBezTo>
                    <a:pt x="235" y="46"/>
                    <a:pt x="234" y="46"/>
                    <a:pt x="234" y="46"/>
                  </a:cubicBezTo>
                  <a:cubicBezTo>
                    <a:pt x="225" y="46"/>
                    <a:pt x="213" y="34"/>
                    <a:pt x="203" y="23"/>
                  </a:cubicBezTo>
                  <a:cubicBezTo>
                    <a:pt x="192" y="11"/>
                    <a:pt x="182" y="0"/>
                    <a:pt x="175" y="0"/>
                  </a:cubicBezTo>
                </a:path>
              </a:pathLst>
            </a:custGeom>
            <a:solidFill>
              <a:srgbClr val="4442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1" name="íṩḻîḓè">
              <a:extLst>
                <a:ext uri="{FF2B5EF4-FFF2-40B4-BE49-F238E27FC236}">
                  <a16:creationId xmlns:a16="http://schemas.microsoft.com/office/drawing/2014/main" id="{9DB5616D-7748-466F-A7A9-8B22DEB028DF}"/>
                </a:ext>
              </a:extLst>
            </p:cNvPr>
            <p:cNvSpPr/>
            <p:nvPr/>
          </p:nvSpPr>
          <p:spPr bwMode="auto">
            <a:xfrm>
              <a:off x="8073120" y="5066768"/>
              <a:ext cx="295093" cy="50587"/>
            </a:xfrm>
            <a:custGeom>
              <a:avLst/>
              <a:gdLst>
                <a:gd name="T0" fmla="*/ 20 w 187"/>
                <a:gd name="T1" fmla="*/ 26 h 32"/>
                <a:gd name="T2" fmla="*/ 1 w 187"/>
                <a:gd name="T3" fmla="*/ 28 h 32"/>
                <a:gd name="T4" fmla="*/ 0 w 187"/>
                <a:gd name="T5" fmla="*/ 32 h 32"/>
                <a:gd name="T6" fmla="*/ 20 w 187"/>
                <a:gd name="T7" fmla="*/ 26 h 32"/>
                <a:gd name="T8" fmla="*/ 105 w 187"/>
                <a:gd name="T9" fmla="*/ 0 h 32"/>
                <a:gd name="T10" fmla="*/ 86 w 187"/>
                <a:gd name="T11" fmla="*/ 12 h 32"/>
                <a:gd name="T12" fmla="*/ 55 w 187"/>
                <a:gd name="T13" fmla="*/ 21 h 32"/>
                <a:gd name="T14" fmla="*/ 187 w 187"/>
                <a:gd name="T15" fmla="*/ 7 h 32"/>
                <a:gd name="T16" fmla="*/ 187 w 187"/>
                <a:gd name="T17" fmla="*/ 7 h 32"/>
                <a:gd name="T18" fmla="*/ 105 w 187"/>
                <a:gd name="T1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7" h="32">
                  <a:moveTo>
                    <a:pt x="20" y="26"/>
                  </a:moveTo>
                  <a:cubicBezTo>
                    <a:pt x="14" y="27"/>
                    <a:pt x="7" y="27"/>
                    <a:pt x="1" y="28"/>
                  </a:cubicBezTo>
                  <a:cubicBezTo>
                    <a:pt x="0" y="29"/>
                    <a:pt x="0" y="30"/>
                    <a:pt x="0" y="32"/>
                  </a:cubicBezTo>
                  <a:cubicBezTo>
                    <a:pt x="6" y="29"/>
                    <a:pt x="13" y="28"/>
                    <a:pt x="20" y="26"/>
                  </a:cubicBezTo>
                  <a:moveTo>
                    <a:pt x="105" y="0"/>
                  </a:moveTo>
                  <a:cubicBezTo>
                    <a:pt x="99" y="4"/>
                    <a:pt x="93" y="8"/>
                    <a:pt x="86" y="12"/>
                  </a:cubicBezTo>
                  <a:cubicBezTo>
                    <a:pt x="76" y="16"/>
                    <a:pt x="66" y="19"/>
                    <a:pt x="55" y="21"/>
                  </a:cubicBezTo>
                  <a:cubicBezTo>
                    <a:pt x="100" y="18"/>
                    <a:pt x="152" y="18"/>
                    <a:pt x="187" y="7"/>
                  </a:cubicBezTo>
                  <a:cubicBezTo>
                    <a:pt x="187" y="7"/>
                    <a:pt x="187" y="7"/>
                    <a:pt x="187" y="7"/>
                  </a:cubicBez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484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2" name="íṧ1íďé">
              <a:extLst>
                <a:ext uri="{FF2B5EF4-FFF2-40B4-BE49-F238E27FC236}">
                  <a16:creationId xmlns:a16="http://schemas.microsoft.com/office/drawing/2014/main" id="{CFCE46B9-F98A-4D4D-8D54-511A8AAB97DD}"/>
                </a:ext>
              </a:extLst>
            </p:cNvPr>
            <p:cNvSpPr/>
            <p:nvPr/>
          </p:nvSpPr>
          <p:spPr bwMode="auto">
            <a:xfrm>
              <a:off x="7786459" y="4622724"/>
              <a:ext cx="531167" cy="487606"/>
            </a:xfrm>
            <a:custGeom>
              <a:avLst/>
              <a:gdLst>
                <a:gd name="T0" fmla="*/ 90 w 337"/>
                <a:gd name="T1" fmla="*/ 0 h 310"/>
                <a:gd name="T2" fmla="*/ 16 w 337"/>
                <a:gd name="T3" fmla="*/ 21 h 310"/>
                <a:gd name="T4" fmla="*/ 0 w 337"/>
                <a:gd name="T5" fmla="*/ 27 h 310"/>
                <a:gd name="T6" fmla="*/ 54 w 337"/>
                <a:gd name="T7" fmla="*/ 23 h 310"/>
                <a:gd name="T8" fmla="*/ 95 w 337"/>
                <a:gd name="T9" fmla="*/ 26 h 310"/>
                <a:gd name="T10" fmla="*/ 201 w 337"/>
                <a:gd name="T11" fmla="*/ 86 h 310"/>
                <a:gd name="T12" fmla="*/ 238 w 337"/>
                <a:gd name="T13" fmla="*/ 153 h 310"/>
                <a:gd name="T14" fmla="*/ 235 w 337"/>
                <a:gd name="T15" fmla="*/ 214 h 310"/>
                <a:gd name="T16" fmla="*/ 183 w 337"/>
                <a:gd name="T17" fmla="*/ 310 h 310"/>
                <a:gd name="T18" fmla="*/ 202 w 337"/>
                <a:gd name="T19" fmla="*/ 308 h 310"/>
                <a:gd name="T20" fmla="*/ 237 w 337"/>
                <a:gd name="T21" fmla="*/ 303 h 310"/>
                <a:gd name="T22" fmla="*/ 268 w 337"/>
                <a:gd name="T23" fmla="*/ 294 h 310"/>
                <a:gd name="T24" fmla="*/ 287 w 337"/>
                <a:gd name="T25" fmla="*/ 282 h 310"/>
                <a:gd name="T26" fmla="*/ 328 w 337"/>
                <a:gd name="T27" fmla="*/ 163 h 310"/>
                <a:gd name="T28" fmla="*/ 249 w 337"/>
                <a:gd name="T29" fmla="*/ 51 h 310"/>
                <a:gd name="T30" fmla="*/ 236 w 337"/>
                <a:gd name="T31" fmla="*/ 43 h 310"/>
                <a:gd name="T32" fmla="*/ 116 w 337"/>
                <a:gd name="T33" fmla="*/ 3 h 310"/>
                <a:gd name="T34" fmla="*/ 90 w 337"/>
                <a:gd name="T35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7" h="310">
                  <a:moveTo>
                    <a:pt x="90" y="0"/>
                  </a:moveTo>
                  <a:cubicBezTo>
                    <a:pt x="65" y="0"/>
                    <a:pt x="44" y="10"/>
                    <a:pt x="16" y="21"/>
                  </a:cubicBezTo>
                  <a:cubicBezTo>
                    <a:pt x="10" y="23"/>
                    <a:pt x="5" y="25"/>
                    <a:pt x="0" y="27"/>
                  </a:cubicBezTo>
                  <a:cubicBezTo>
                    <a:pt x="18" y="25"/>
                    <a:pt x="37" y="23"/>
                    <a:pt x="54" y="23"/>
                  </a:cubicBezTo>
                  <a:cubicBezTo>
                    <a:pt x="70" y="23"/>
                    <a:pt x="85" y="24"/>
                    <a:pt x="95" y="26"/>
                  </a:cubicBezTo>
                  <a:cubicBezTo>
                    <a:pt x="136" y="34"/>
                    <a:pt x="173" y="56"/>
                    <a:pt x="201" y="86"/>
                  </a:cubicBezTo>
                  <a:cubicBezTo>
                    <a:pt x="219" y="105"/>
                    <a:pt x="234" y="128"/>
                    <a:pt x="238" y="153"/>
                  </a:cubicBezTo>
                  <a:cubicBezTo>
                    <a:pt x="242" y="174"/>
                    <a:pt x="239" y="194"/>
                    <a:pt x="235" y="214"/>
                  </a:cubicBezTo>
                  <a:cubicBezTo>
                    <a:pt x="231" y="242"/>
                    <a:pt x="190" y="281"/>
                    <a:pt x="183" y="310"/>
                  </a:cubicBezTo>
                  <a:cubicBezTo>
                    <a:pt x="189" y="309"/>
                    <a:pt x="196" y="309"/>
                    <a:pt x="202" y="308"/>
                  </a:cubicBezTo>
                  <a:cubicBezTo>
                    <a:pt x="213" y="306"/>
                    <a:pt x="225" y="304"/>
                    <a:pt x="237" y="303"/>
                  </a:cubicBezTo>
                  <a:cubicBezTo>
                    <a:pt x="248" y="301"/>
                    <a:pt x="258" y="298"/>
                    <a:pt x="268" y="294"/>
                  </a:cubicBezTo>
                  <a:cubicBezTo>
                    <a:pt x="275" y="290"/>
                    <a:pt x="281" y="286"/>
                    <a:pt x="287" y="282"/>
                  </a:cubicBezTo>
                  <a:cubicBezTo>
                    <a:pt x="321" y="255"/>
                    <a:pt x="337" y="206"/>
                    <a:pt x="328" y="163"/>
                  </a:cubicBezTo>
                  <a:cubicBezTo>
                    <a:pt x="320" y="117"/>
                    <a:pt x="288" y="78"/>
                    <a:pt x="249" y="51"/>
                  </a:cubicBezTo>
                  <a:cubicBezTo>
                    <a:pt x="245" y="49"/>
                    <a:pt x="241" y="46"/>
                    <a:pt x="236" y="43"/>
                  </a:cubicBezTo>
                  <a:cubicBezTo>
                    <a:pt x="199" y="22"/>
                    <a:pt x="158" y="13"/>
                    <a:pt x="116" y="3"/>
                  </a:cubicBezTo>
                  <a:cubicBezTo>
                    <a:pt x="107" y="1"/>
                    <a:pt x="98" y="0"/>
                    <a:pt x="90" y="0"/>
                  </a:cubicBezTo>
                </a:path>
              </a:pathLst>
            </a:custGeom>
            <a:solidFill>
              <a:srgbClr val="9C63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3" name="iśḷïḑê">
              <a:extLst>
                <a:ext uri="{FF2B5EF4-FFF2-40B4-BE49-F238E27FC236}">
                  <a16:creationId xmlns:a16="http://schemas.microsoft.com/office/drawing/2014/main" id="{FB932C89-95FB-46B3-A8FF-9E594A0D7CAD}"/>
                </a:ext>
              </a:extLst>
            </p:cNvPr>
            <p:cNvSpPr/>
            <p:nvPr/>
          </p:nvSpPr>
          <p:spPr bwMode="auto">
            <a:xfrm>
              <a:off x="7678259" y="3852673"/>
              <a:ext cx="874036" cy="1264682"/>
            </a:xfrm>
            <a:custGeom>
              <a:avLst/>
              <a:gdLst>
                <a:gd name="T0" fmla="*/ 528 w 555"/>
                <a:gd name="T1" fmla="*/ 205 h 803"/>
                <a:gd name="T2" fmla="*/ 552 w 555"/>
                <a:gd name="T3" fmla="*/ 309 h 803"/>
                <a:gd name="T4" fmla="*/ 540 w 555"/>
                <a:gd name="T5" fmla="*/ 418 h 803"/>
                <a:gd name="T6" fmla="*/ 548 w 555"/>
                <a:gd name="T7" fmla="*/ 568 h 803"/>
                <a:gd name="T8" fmla="*/ 529 w 555"/>
                <a:gd name="T9" fmla="*/ 671 h 803"/>
                <a:gd name="T10" fmla="*/ 464 w 555"/>
                <a:gd name="T11" fmla="*/ 772 h 803"/>
                <a:gd name="T12" fmla="*/ 263 w 555"/>
                <a:gd name="T13" fmla="*/ 803 h 803"/>
                <a:gd name="T14" fmla="*/ 316 w 555"/>
                <a:gd name="T15" fmla="*/ 703 h 803"/>
                <a:gd name="T16" fmla="*/ 319 w 555"/>
                <a:gd name="T17" fmla="*/ 642 h 803"/>
                <a:gd name="T18" fmla="*/ 282 w 555"/>
                <a:gd name="T19" fmla="*/ 575 h 803"/>
                <a:gd name="T20" fmla="*/ 176 w 555"/>
                <a:gd name="T21" fmla="*/ 515 h 803"/>
                <a:gd name="T22" fmla="*/ 4 w 555"/>
                <a:gd name="T23" fmla="*/ 540 h 803"/>
                <a:gd name="T24" fmla="*/ 100 w 555"/>
                <a:gd name="T25" fmla="*/ 482 h 803"/>
                <a:gd name="T26" fmla="*/ 139 w 555"/>
                <a:gd name="T27" fmla="*/ 472 h 803"/>
                <a:gd name="T28" fmla="*/ 145 w 555"/>
                <a:gd name="T29" fmla="*/ 400 h 803"/>
                <a:gd name="T30" fmla="*/ 160 w 555"/>
                <a:gd name="T31" fmla="*/ 342 h 803"/>
                <a:gd name="T32" fmla="*/ 151 w 555"/>
                <a:gd name="T33" fmla="*/ 246 h 803"/>
                <a:gd name="T34" fmla="*/ 166 w 555"/>
                <a:gd name="T35" fmla="*/ 213 h 803"/>
                <a:gd name="T36" fmla="*/ 166 w 555"/>
                <a:gd name="T37" fmla="*/ 105 h 803"/>
                <a:gd name="T38" fmla="*/ 170 w 555"/>
                <a:gd name="T39" fmla="*/ 38 h 803"/>
                <a:gd name="T40" fmla="*/ 225 w 555"/>
                <a:gd name="T41" fmla="*/ 10 h 803"/>
                <a:gd name="T42" fmla="*/ 425 w 555"/>
                <a:gd name="T43" fmla="*/ 62 h 803"/>
                <a:gd name="T44" fmla="*/ 469 w 555"/>
                <a:gd name="T45" fmla="*/ 136 h 803"/>
                <a:gd name="T46" fmla="*/ 528 w 555"/>
                <a:gd name="T47" fmla="*/ 205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5" h="803">
                  <a:moveTo>
                    <a:pt x="528" y="205"/>
                  </a:moveTo>
                  <a:cubicBezTo>
                    <a:pt x="550" y="234"/>
                    <a:pt x="555" y="273"/>
                    <a:pt x="552" y="309"/>
                  </a:cubicBezTo>
                  <a:cubicBezTo>
                    <a:pt x="550" y="346"/>
                    <a:pt x="541" y="382"/>
                    <a:pt x="540" y="418"/>
                  </a:cubicBezTo>
                  <a:cubicBezTo>
                    <a:pt x="538" y="468"/>
                    <a:pt x="550" y="518"/>
                    <a:pt x="548" y="568"/>
                  </a:cubicBezTo>
                  <a:cubicBezTo>
                    <a:pt x="547" y="603"/>
                    <a:pt x="538" y="637"/>
                    <a:pt x="529" y="671"/>
                  </a:cubicBezTo>
                  <a:cubicBezTo>
                    <a:pt x="517" y="710"/>
                    <a:pt x="500" y="753"/>
                    <a:pt x="464" y="772"/>
                  </a:cubicBezTo>
                  <a:cubicBezTo>
                    <a:pt x="415" y="797"/>
                    <a:pt x="314" y="783"/>
                    <a:pt x="263" y="803"/>
                  </a:cubicBezTo>
                  <a:cubicBezTo>
                    <a:pt x="267" y="774"/>
                    <a:pt x="312" y="732"/>
                    <a:pt x="316" y="703"/>
                  </a:cubicBezTo>
                  <a:cubicBezTo>
                    <a:pt x="320" y="683"/>
                    <a:pt x="323" y="663"/>
                    <a:pt x="319" y="642"/>
                  </a:cubicBezTo>
                  <a:cubicBezTo>
                    <a:pt x="315" y="617"/>
                    <a:pt x="300" y="594"/>
                    <a:pt x="282" y="575"/>
                  </a:cubicBezTo>
                  <a:cubicBezTo>
                    <a:pt x="254" y="545"/>
                    <a:pt x="217" y="523"/>
                    <a:pt x="176" y="515"/>
                  </a:cubicBezTo>
                  <a:cubicBezTo>
                    <a:pt x="136" y="508"/>
                    <a:pt x="36" y="514"/>
                    <a:pt x="4" y="540"/>
                  </a:cubicBezTo>
                  <a:cubicBezTo>
                    <a:pt x="0" y="513"/>
                    <a:pt x="74" y="488"/>
                    <a:pt x="100" y="482"/>
                  </a:cubicBezTo>
                  <a:cubicBezTo>
                    <a:pt x="113" y="479"/>
                    <a:pt x="128" y="481"/>
                    <a:pt x="139" y="472"/>
                  </a:cubicBezTo>
                  <a:cubicBezTo>
                    <a:pt x="159" y="457"/>
                    <a:pt x="144" y="425"/>
                    <a:pt x="145" y="400"/>
                  </a:cubicBezTo>
                  <a:cubicBezTo>
                    <a:pt x="146" y="380"/>
                    <a:pt x="158" y="362"/>
                    <a:pt x="160" y="342"/>
                  </a:cubicBezTo>
                  <a:cubicBezTo>
                    <a:pt x="164" y="310"/>
                    <a:pt x="143" y="277"/>
                    <a:pt x="151" y="246"/>
                  </a:cubicBezTo>
                  <a:cubicBezTo>
                    <a:pt x="154" y="234"/>
                    <a:pt x="161" y="224"/>
                    <a:pt x="166" y="213"/>
                  </a:cubicBezTo>
                  <a:cubicBezTo>
                    <a:pt x="180" y="179"/>
                    <a:pt x="174" y="141"/>
                    <a:pt x="166" y="105"/>
                  </a:cubicBezTo>
                  <a:cubicBezTo>
                    <a:pt x="162" y="82"/>
                    <a:pt x="157" y="57"/>
                    <a:pt x="170" y="38"/>
                  </a:cubicBezTo>
                  <a:cubicBezTo>
                    <a:pt x="181" y="20"/>
                    <a:pt x="204" y="13"/>
                    <a:pt x="225" y="10"/>
                  </a:cubicBezTo>
                  <a:cubicBezTo>
                    <a:pt x="296" y="0"/>
                    <a:pt x="368" y="19"/>
                    <a:pt x="425" y="62"/>
                  </a:cubicBezTo>
                  <a:cubicBezTo>
                    <a:pt x="454" y="83"/>
                    <a:pt x="458" y="106"/>
                    <a:pt x="469" y="136"/>
                  </a:cubicBezTo>
                  <a:cubicBezTo>
                    <a:pt x="480" y="166"/>
                    <a:pt x="509" y="181"/>
                    <a:pt x="528" y="205"/>
                  </a:cubicBezTo>
                  <a:close/>
                </a:path>
              </a:pathLst>
            </a:custGeom>
            <a:solidFill>
              <a:srgbClr val="D7BF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4" name="íšḷiḋé">
              <a:extLst>
                <a:ext uri="{FF2B5EF4-FFF2-40B4-BE49-F238E27FC236}">
                  <a16:creationId xmlns:a16="http://schemas.microsoft.com/office/drawing/2014/main" id="{9C9B8191-CA7D-41E3-9E2A-4EC01768323C}"/>
                </a:ext>
              </a:extLst>
            </p:cNvPr>
            <p:cNvSpPr/>
            <p:nvPr/>
          </p:nvSpPr>
          <p:spPr bwMode="auto">
            <a:xfrm>
              <a:off x="4333876" y="3662971"/>
              <a:ext cx="2045975" cy="1690459"/>
            </a:xfrm>
            <a:custGeom>
              <a:avLst/>
              <a:gdLst>
                <a:gd name="T0" fmla="*/ 4 w 1299"/>
                <a:gd name="T1" fmla="*/ 137 h 1074"/>
                <a:gd name="T2" fmla="*/ 221 w 1299"/>
                <a:gd name="T3" fmla="*/ 940 h 1074"/>
                <a:gd name="T4" fmla="*/ 265 w 1299"/>
                <a:gd name="T5" fmla="*/ 977 h 1074"/>
                <a:gd name="T6" fmla="*/ 1244 w 1299"/>
                <a:gd name="T7" fmla="*/ 1071 h 1074"/>
                <a:gd name="T8" fmla="*/ 1299 w 1299"/>
                <a:gd name="T9" fmla="*/ 1026 h 1074"/>
                <a:gd name="T10" fmla="*/ 1298 w 1299"/>
                <a:gd name="T11" fmla="*/ 1009 h 1074"/>
                <a:gd name="T12" fmla="*/ 1059 w 1299"/>
                <a:gd name="T13" fmla="*/ 40 h 1074"/>
                <a:gd name="T14" fmla="*/ 1007 w 1299"/>
                <a:gd name="T15" fmla="*/ 2 h 1074"/>
                <a:gd name="T16" fmla="*/ 49 w 1299"/>
                <a:gd name="T17" fmla="*/ 73 h 1074"/>
                <a:gd name="T18" fmla="*/ 2 w 1299"/>
                <a:gd name="T19" fmla="*/ 127 h 1074"/>
                <a:gd name="T20" fmla="*/ 4 w 1299"/>
                <a:gd name="T21" fmla="*/ 137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9" h="1074">
                  <a:moveTo>
                    <a:pt x="4" y="137"/>
                  </a:moveTo>
                  <a:cubicBezTo>
                    <a:pt x="221" y="940"/>
                    <a:pt x="221" y="940"/>
                    <a:pt x="221" y="940"/>
                  </a:cubicBezTo>
                  <a:cubicBezTo>
                    <a:pt x="227" y="961"/>
                    <a:pt x="244" y="975"/>
                    <a:pt x="265" y="977"/>
                  </a:cubicBezTo>
                  <a:cubicBezTo>
                    <a:pt x="1244" y="1071"/>
                    <a:pt x="1244" y="1071"/>
                    <a:pt x="1244" y="1071"/>
                  </a:cubicBezTo>
                  <a:cubicBezTo>
                    <a:pt x="1272" y="1074"/>
                    <a:pt x="1296" y="1054"/>
                    <a:pt x="1299" y="1026"/>
                  </a:cubicBezTo>
                  <a:cubicBezTo>
                    <a:pt x="1299" y="1020"/>
                    <a:pt x="1299" y="1015"/>
                    <a:pt x="1298" y="1009"/>
                  </a:cubicBezTo>
                  <a:cubicBezTo>
                    <a:pt x="1059" y="40"/>
                    <a:pt x="1059" y="40"/>
                    <a:pt x="1059" y="40"/>
                  </a:cubicBezTo>
                  <a:cubicBezTo>
                    <a:pt x="1054" y="16"/>
                    <a:pt x="1031" y="0"/>
                    <a:pt x="1007" y="2"/>
                  </a:cubicBezTo>
                  <a:cubicBezTo>
                    <a:pt x="49" y="73"/>
                    <a:pt x="49" y="73"/>
                    <a:pt x="49" y="73"/>
                  </a:cubicBezTo>
                  <a:cubicBezTo>
                    <a:pt x="21" y="76"/>
                    <a:pt x="0" y="100"/>
                    <a:pt x="2" y="127"/>
                  </a:cubicBezTo>
                  <a:cubicBezTo>
                    <a:pt x="3" y="130"/>
                    <a:pt x="3" y="134"/>
                    <a:pt x="4" y="137"/>
                  </a:cubicBezTo>
                  <a:close/>
                </a:path>
              </a:pathLst>
            </a:custGeom>
            <a:solidFill>
              <a:srgbClr val="9C9C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5" name="ïşliḑé">
              <a:extLst>
                <a:ext uri="{FF2B5EF4-FFF2-40B4-BE49-F238E27FC236}">
                  <a16:creationId xmlns:a16="http://schemas.microsoft.com/office/drawing/2014/main" id="{3DA5B284-8F38-4F36-8A5B-FE5C6F7F6716}"/>
                </a:ext>
              </a:extLst>
            </p:cNvPr>
            <p:cNvSpPr/>
            <p:nvPr/>
          </p:nvSpPr>
          <p:spPr bwMode="auto">
            <a:xfrm>
              <a:off x="7227188" y="3781008"/>
              <a:ext cx="338654" cy="3428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6" name="iṣľîḓè">
              <a:extLst>
                <a:ext uri="{FF2B5EF4-FFF2-40B4-BE49-F238E27FC236}">
                  <a16:creationId xmlns:a16="http://schemas.microsoft.com/office/drawing/2014/main" id="{6075ED60-CECF-4213-9C27-DBE59027547E}"/>
                </a:ext>
              </a:extLst>
            </p:cNvPr>
            <p:cNvSpPr/>
            <p:nvPr/>
          </p:nvSpPr>
          <p:spPr bwMode="auto">
            <a:xfrm>
              <a:off x="7453426" y="3625030"/>
              <a:ext cx="147547" cy="254342"/>
            </a:xfrm>
            <a:custGeom>
              <a:avLst/>
              <a:gdLst>
                <a:gd name="T0" fmla="*/ 53 w 94"/>
                <a:gd name="T1" fmla="*/ 10 h 162"/>
                <a:gd name="T2" fmla="*/ 9 w 94"/>
                <a:gd name="T3" fmla="*/ 105 h 162"/>
                <a:gd name="T4" fmla="*/ 0 w 94"/>
                <a:gd name="T5" fmla="*/ 120 h 162"/>
                <a:gd name="T6" fmla="*/ 42 w 94"/>
                <a:gd name="T7" fmla="*/ 162 h 162"/>
                <a:gd name="T8" fmla="*/ 88 w 94"/>
                <a:gd name="T9" fmla="*/ 34 h 162"/>
                <a:gd name="T10" fmla="*/ 53 w 94"/>
                <a:gd name="T11" fmla="*/ 1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62">
                  <a:moveTo>
                    <a:pt x="53" y="10"/>
                  </a:moveTo>
                  <a:cubicBezTo>
                    <a:pt x="53" y="10"/>
                    <a:pt x="75" y="77"/>
                    <a:pt x="9" y="105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42" y="162"/>
                    <a:pt x="42" y="162"/>
                    <a:pt x="42" y="162"/>
                  </a:cubicBezTo>
                  <a:cubicBezTo>
                    <a:pt x="42" y="162"/>
                    <a:pt x="94" y="67"/>
                    <a:pt x="88" y="34"/>
                  </a:cubicBezTo>
                  <a:cubicBezTo>
                    <a:pt x="88" y="34"/>
                    <a:pt x="80" y="0"/>
                    <a:pt x="53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7" name="íṡlíḑè">
              <a:extLst>
                <a:ext uri="{FF2B5EF4-FFF2-40B4-BE49-F238E27FC236}">
                  <a16:creationId xmlns:a16="http://schemas.microsoft.com/office/drawing/2014/main" id="{A2BA2212-B1A0-4DC3-93FC-0B1C1A2B17E4}"/>
                </a:ext>
              </a:extLst>
            </p:cNvPr>
            <p:cNvSpPr/>
            <p:nvPr/>
          </p:nvSpPr>
          <p:spPr bwMode="auto">
            <a:xfrm>
              <a:off x="7252482" y="3797871"/>
              <a:ext cx="327413" cy="326007"/>
            </a:xfrm>
            <a:prstGeom prst="ellipse">
              <a:avLst/>
            </a:pr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8" name="ïṡ1iḋê">
              <a:extLst>
                <a:ext uri="{FF2B5EF4-FFF2-40B4-BE49-F238E27FC236}">
                  <a16:creationId xmlns:a16="http://schemas.microsoft.com/office/drawing/2014/main" id="{1445AB6A-C3B5-4CBD-BC6D-B62674FA249A}"/>
                </a:ext>
              </a:extLst>
            </p:cNvPr>
            <p:cNvSpPr/>
            <p:nvPr/>
          </p:nvSpPr>
          <p:spPr bwMode="auto">
            <a:xfrm>
              <a:off x="7384571" y="3374904"/>
              <a:ext cx="233264" cy="327413"/>
            </a:xfrm>
            <a:custGeom>
              <a:avLst/>
              <a:gdLst>
                <a:gd name="T0" fmla="*/ 132 w 148"/>
                <a:gd name="T1" fmla="*/ 208 h 208"/>
                <a:gd name="T2" fmla="*/ 115 w 148"/>
                <a:gd name="T3" fmla="*/ 181 h 208"/>
                <a:gd name="T4" fmla="*/ 91 w 148"/>
                <a:gd name="T5" fmla="*/ 178 h 208"/>
                <a:gd name="T6" fmla="*/ 73 w 148"/>
                <a:gd name="T7" fmla="*/ 61 h 208"/>
                <a:gd name="T8" fmla="*/ 68 w 148"/>
                <a:gd name="T9" fmla="*/ 61 h 208"/>
                <a:gd name="T10" fmla="*/ 44 w 148"/>
                <a:gd name="T11" fmla="*/ 59 h 208"/>
                <a:gd name="T12" fmla="*/ 0 w 148"/>
                <a:gd name="T13" fmla="*/ 13 h 208"/>
                <a:gd name="T14" fmla="*/ 0 w 148"/>
                <a:gd name="T15" fmla="*/ 0 h 208"/>
                <a:gd name="T16" fmla="*/ 115 w 148"/>
                <a:gd name="T17" fmla="*/ 71 h 208"/>
                <a:gd name="T18" fmla="*/ 132 w 148"/>
                <a:gd name="T19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8" h="208">
                  <a:moveTo>
                    <a:pt x="132" y="208"/>
                  </a:moveTo>
                  <a:cubicBezTo>
                    <a:pt x="115" y="181"/>
                    <a:pt x="115" y="181"/>
                    <a:pt x="115" y="181"/>
                  </a:cubicBezTo>
                  <a:cubicBezTo>
                    <a:pt x="91" y="178"/>
                    <a:pt x="91" y="178"/>
                    <a:pt x="91" y="178"/>
                  </a:cubicBezTo>
                  <a:cubicBezTo>
                    <a:pt x="96" y="88"/>
                    <a:pt x="73" y="61"/>
                    <a:pt x="73" y="61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2" y="7"/>
                    <a:pt x="96" y="37"/>
                    <a:pt x="115" y="71"/>
                  </a:cubicBezTo>
                  <a:cubicBezTo>
                    <a:pt x="148" y="132"/>
                    <a:pt x="132" y="208"/>
                    <a:pt x="132" y="208"/>
                  </a:cubicBezTo>
                </a:path>
              </a:pathLst>
            </a:cu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9" name="îşľíďê">
              <a:extLst>
                <a:ext uri="{FF2B5EF4-FFF2-40B4-BE49-F238E27FC236}">
                  <a16:creationId xmlns:a16="http://schemas.microsoft.com/office/drawing/2014/main" id="{053BD762-3649-4008-878D-772136718C5C}"/>
                </a:ext>
              </a:extLst>
            </p:cNvPr>
            <p:cNvSpPr/>
            <p:nvPr/>
          </p:nvSpPr>
          <p:spPr bwMode="auto">
            <a:xfrm>
              <a:off x="7474504" y="3433923"/>
              <a:ext cx="18268" cy="33725"/>
            </a:xfrm>
            <a:custGeom>
              <a:avLst/>
              <a:gdLst>
                <a:gd name="T0" fmla="*/ 5 w 11"/>
                <a:gd name="T1" fmla="*/ 0 h 21"/>
                <a:gd name="T2" fmla="*/ 0 w 11"/>
                <a:gd name="T3" fmla="*/ 20 h 21"/>
                <a:gd name="T4" fmla="*/ 9 w 11"/>
                <a:gd name="T5" fmla="*/ 21 h 21"/>
                <a:gd name="T6" fmla="*/ 9 w 11"/>
                <a:gd name="T7" fmla="*/ 6 h 21"/>
                <a:gd name="T8" fmla="*/ 11 w 11"/>
                <a:gd name="T9" fmla="*/ 6 h 21"/>
                <a:gd name="T10" fmla="*/ 9 w 11"/>
                <a:gd name="T11" fmla="*/ 6 h 21"/>
                <a:gd name="T12" fmla="*/ 9 w 11"/>
                <a:gd name="T13" fmla="*/ 6 h 21"/>
                <a:gd name="T14" fmla="*/ 9 w 11"/>
                <a:gd name="T15" fmla="*/ 6 h 21"/>
                <a:gd name="T16" fmla="*/ 9 w 11"/>
                <a:gd name="T17" fmla="*/ 6 h 21"/>
                <a:gd name="T18" fmla="*/ 7 w 11"/>
                <a:gd name="T19" fmla="*/ 2 h 21"/>
                <a:gd name="T20" fmla="*/ 5 w 11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21">
                  <a:moveTo>
                    <a:pt x="5" y="0"/>
                  </a:moveTo>
                  <a:cubicBezTo>
                    <a:pt x="3" y="7"/>
                    <a:pt x="2" y="13"/>
                    <a:pt x="0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8" y="4"/>
                    <a:pt x="7" y="2"/>
                  </a:cubicBezTo>
                  <a:cubicBezTo>
                    <a:pt x="6" y="2"/>
                    <a:pt x="6" y="1"/>
                    <a:pt x="5" y="0"/>
                  </a:cubicBezTo>
                </a:path>
              </a:pathLst>
            </a:custGeom>
            <a:solidFill>
              <a:srgbClr val="3B77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0" name="íSliḓê">
              <a:extLst>
                <a:ext uri="{FF2B5EF4-FFF2-40B4-BE49-F238E27FC236}">
                  <a16:creationId xmlns:a16="http://schemas.microsoft.com/office/drawing/2014/main" id="{DF549706-D2E6-41A7-AA9B-003624F48AA3}"/>
                </a:ext>
              </a:extLst>
            </p:cNvPr>
            <p:cNvSpPr/>
            <p:nvPr/>
          </p:nvSpPr>
          <p:spPr bwMode="auto">
            <a:xfrm>
              <a:off x="7471693" y="3469053"/>
              <a:ext cx="12647" cy="4216"/>
            </a:xfrm>
            <a:custGeom>
              <a:avLst/>
              <a:gdLst>
                <a:gd name="T0" fmla="*/ 1 w 8"/>
                <a:gd name="T1" fmla="*/ 0 h 3"/>
                <a:gd name="T2" fmla="*/ 0 w 8"/>
                <a:gd name="T3" fmla="*/ 2 h 3"/>
                <a:gd name="T4" fmla="*/ 8 w 8"/>
                <a:gd name="T5" fmla="*/ 3 h 3"/>
                <a:gd name="T6" fmla="*/ 8 w 8"/>
                <a:gd name="T7" fmla="*/ 0 h 3"/>
                <a:gd name="T8" fmla="*/ 1 w 8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">
                  <a:moveTo>
                    <a:pt x="1" y="0"/>
                  </a:moveTo>
                  <a:cubicBezTo>
                    <a:pt x="1" y="0"/>
                    <a:pt x="1" y="1"/>
                    <a:pt x="0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46A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1" name="iṡlíḋè">
              <a:extLst>
                <a:ext uri="{FF2B5EF4-FFF2-40B4-BE49-F238E27FC236}">
                  <a16:creationId xmlns:a16="http://schemas.microsoft.com/office/drawing/2014/main" id="{E88BAD6B-F393-42DD-8A9D-251FFCF18BAC}"/>
                </a:ext>
              </a:extLst>
            </p:cNvPr>
            <p:cNvSpPr/>
            <p:nvPr/>
          </p:nvSpPr>
          <p:spPr bwMode="auto">
            <a:xfrm>
              <a:off x="7484341" y="3469053"/>
              <a:ext cx="11242" cy="4216"/>
            </a:xfrm>
            <a:custGeom>
              <a:avLst/>
              <a:gdLst>
                <a:gd name="T0" fmla="*/ 0 w 7"/>
                <a:gd name="T1" fmla="*/ 0 h 3"/>
                <a:gd name="T2" fmla="*/ 0 w 7"/>
                <a:gd name="T3" fmla="*/ 3 h 3"/>
                <a:gd name="T4" fmla="*/ 7 w 7"/>
                <a:gd name="T5" fmla="*/ 3 h 3"/>
                <a:gd name="T6" fmla="*/ 7 w 7"/>
                <a:gd name="T7" fmla="*/ 1 h 3"/>
                <a:gd name="T8" fmla="*/ 5 w 7"/>
                <a:gd name="T9" fmla="*/ 1 h 3"/>
                <a:gd name="T10" fmla="*/ 0 w 7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C49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2" name="iṡļíḓe">
              <a:extLst>
                <a:ext uri="{FF2B5EF4-FFF2-40B4-BE49-F238E27FC236}">
                  <a16:creationId xmlns:a16="http://schemas.microsoft.com/office/drawing/2014/main" id="{280C877C-C590-4E3E-B26F-046F85937EA6}"/>
                </a:ext>
              </a:extLst>
            </p:cNvPr>
            <p:cNvSpPr/>
            <p:nvPr/>
          </p:nvSpPr>
          <p:spPr bwMode="auto">
            <a:xfrm>
              <a:off x="7473099" y="3428302"/>
              <a:ext cx="22483" cy="42156"/>
            </a:xfrm>
            <a:custGeom>
              <a:avLst/>
              <a:gdLst>
                <a:gd name="T0" fmla="*/ 7 w 14"/>
                <a:gd name="T1" fmla="*/ 0 h 27"/>
                <a:gd name="T2" fmla="*/ 6 w 14"/>
                <a:gd name="T3" fmla="*/ 4 h 27"/>
                <a:gd name="T4" fmla="*/ 8 w 14"/>
                <a:gd name="T5" fmla="*/ 6 h 27"/>
                <a:gd name="T6" fmla="*/ 10 w 14"/>
                <a:gd name="T7" fmla="*/ 10 h 27"/>
                <a:gd name="T8" fmla="*/ 10 w 14"/>
                <a:gd name="T9" fmla="*/ 10 h 27"/>
                <a:gd name="T10" fmla="*/ 10 w 14"/>
                <a:gd name="T11" fmla="*/ 10 h 27"/>
                <a:gd name="T12" fmla="*/ 10 w 14"/>
                <a:gd name="T13" fmla="*/ 10 h 27"/>
                <a:gd name="T14" fmla="*/ 12 w 14"/>
                <a:gd name="T15" fmla="*/ 10 h 27"/>
                <a:gd name="T16" fmla="*/ 10 w 14"/>
                <a:gd name="T17" fmla="*/ 10 h 27"/>
                <a:gd name="T18" fmla="*/ 10 w 14"/>
                <a:gd name="T19" fmla="*/ 25 h 27"/>
                <a:gd name="T20" fmla="*/ 1 w 14"/>
                <a:gd name="T21" fmla="*/ 24 h 27"/>
                <a:gd name="T22" fmla="*/ 0 w 14"/>
                <a:gd name="T23" fmla="*/ 26 h 27"/>
                <a:gd name="T24" fmla="*/ 7 w 14"/>
                <a:gd name="T25" fmla="*/ 26 h 27"/>
                <a:gd name="T26" fmla="*/ 12 w 14"/>
                <a:gd name="T27" fmla="*/ 27 h 27"/>
                <a:gd name="T28" fmla="*/ 14 w 14"/>
                <a:gd name="T29" fmla="*/ 27 h 27"/>
                <a:gd name="T30" fmla="*/ 14 w 14"/>
                <a:gd name="T31" fmla="*/ 10 h 27"/>
                <a:gd name="T32" fmla="*/ 14 w 14"/>
                <a:gd name="T33" fmla="*/ 10 h 27"/>
                <a:gd name="T34" fmla="*/ 10 w 14"/>
                <a:gd name="T35" fmla="*/ 3 h 27"/>
                <a:gd name="T36" fmla="*/ 7 w 14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" h="27">
                  <a:moveTo>
                    <a:pt x="7" y="0"/>
                  </a:moveTo>
                  <a:cubicBezTo>
                    <a:pt x="7" y="1"/>
                    <a:pt x="6" y="3"/>
                    <a:pt x="6" y="4"/>
                  </a:cubicBezTo>
                  <a:cubicBezTo>
                    <a:pt x="7" y="5"/>
                    <a:pt x="7" y="6"/>
                    <a:pt x="8" y="6"/>
                  </a:cubicBezTo>
                  <a:cubicBezTo>
                    <a:pt x="9" y="8"/>
                    <a:pt x="10" y="9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7"/>
                    <a:pt x="12" y="5"/>
                    <a:pt x="10" y="3"/>
                  </a:cubicBezTo>
                  <a:cubicBezTo>
                    <a:pt x="9" y="2"/>
                    <a:pt x="8" y="1"/>
                    <a:pt x="7" y="0"/>
                  </a:cubicBezTo>
                </a:path>
              </a:pathLst>
            </a:custGeom>
            <a:solidFill>
              <a:srgbClr val="437F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3" name="îşľíḍê">
              <a:extLst>
                <a:ext uri="{FF2B5EF4-FFF2-40B4-BE49-F238E27FC236}">
                  <a16:creationId xmlns:a16="http://schemas.microsoft.com/office/drawing/2014/main" id="{F665E740-3459-47B9-ACA4-F3CE014FBDA3}"/>
                </a:ext>
              </a:extLst>
            </p:cNvPr>
            <p:cNvSpPr/>
            <p:nvPr/>
          </p:nvSpPr>
          <p:spPr bwMode="auto">
            <a:xfrm>
              <a:off x="7568653" y="3499968"/>
              <a:ext cx="28104" cy="193918"/>
            </a:xfrm>
            <a:custGeom>
              <a:avLst/>
              <a:gdLst>
                <a:gd name="T0" fmla="*/ 0 w 17"/>
                <a:gd name="T1" fmla="*/ 0 h 123"/>
                <a:gd name="T2" fmla="*/ 0 w 17"/>
                <a:gd name="T3" fmla="*/ 101 h 123"/>
                <a:gd name="T4" fmla="*/ 13 w 17"/>
                <a:gd name="T5" fmla="*/ 123 h 123"/>
                <a:gd name="T6" fmla="*/ 15 w 17"/>
                <a:gd name="T7" fmla="*/ 115 h 123"/>
                <a:gd name="T8" fmla="*/ 17 w 17"/>
                <a:gd name="T9" fmla="*/ 83 h 123"/>
                <a:gd name="T10" fmla="*/ 0 w 17"/>
                <a:gd name="T1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23">
                  <a:moveTo>
                    <a:pt x="0" y="0"/>
                  </a:moveTo>
                  <a:cubicBezTo>
                    <a:pt x="0" y="101"/>
                    <a:pt x="0" y="101"/>
                    <a:pt x="0" y="101"/>
                  </a:cubicBezTo>
                  <a:cubicBezTo>
                    <a:pt x="13" y="123"/>
                    <a:pt x="13" y="123"/>
                    <a:pt x="13" y="123"/>
                  </a:cubicBezTo>
                  <a:cubicBezTo>
                    <a:pt x="14" y="121"/>
                    <a:pt x="14" y="118"/>
                    <a:pt x="15" y="115"/>
                  </a:cubicBezTo>
                  <a:cubicBezTo>
                    <a:pt x="16" y="107"/>
                    <a:pt x="17" y="96"/>
                    <a:pt x="17" y="83"/>
                  </a:cubicBezTo>
                  <a:cubicBezTo>
                    <a:pt x="17" y="59"/>
                    <a:pt x="13" y="28"/>
                    <a:pt x="0" y="0"/>
                  </a:cubicBezTo>
                </a:path>
              </a:pathLst>
            </a:custGeom>
            <a:solidFill>
              <a:srgbClr val="3B77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4" name="îṧḷíḍé">
              <a:extLst>
                <a:ext uri="{FF2B5EF4-FFF2-40B4-BE49-F238E27FC236}">
                  <a16:creationId xmlns:a16="http://schemas.microsoft.com/office/drawing/2014/main" id="{F2D2E33D-9534-44D2-83E3-01A51B0E182B}"/>
                </a:ext>
              </a:extLst>
            </p:cNvPr>
            <p:cNvSpPr/>
            <p:nvPr/>
          </p:nvSpPr>
          <p:spPr bwMode="auto">
            <a:xfrm>
              <a:off x="7589730" y="3634867"/>
              <a:ext cx="11242" cy="75881"/>
            </a:xfrm>
            <a:custGeom>
              <a:avLst/>
              <a:gdLst>
                <a:gd name="T0" fmla="*/ 5 w 7"/>
                <a:gd name="T1" fmla="*/ 0 h 49"/>
                <a:gd name="T2" fmla="*/ 2 w 7"/>
                <a:gd name="T3" fmla="*/ 43 h 49"/>
                <a:gd name="T4" fmla="*/ 1 w 7"/>
                <a:gd name="T5" fmla="*/ 42 h 49"/>
                <a:gd name="T6" fmla="*/ 0 w 7"/>
                <a:gd name="T7" fmla="*/ 45 h 49"/>
                <a:gd name="T8" fmla="*/ 2 w 7"/>
                <a:gd name="T9" fmla="*/ 49 h 49"/>
                <a:gd name="T10" fmla="*/ 3 w 7"/>
                <a:gd name="T11" fmla="*/ 44 h 49"/>
                <a:gd name="T12" fmla="*/ 7 w 7"/>
                <a:gd name="T13" fmla="*/ 4 h 49"/>
                <a:gd name="T14" fmla="*/ 5 w 7"/>
                <a:gd name="T1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49">
                  <a:moveTo>
                    <a:pt x="5" y="0"/>
                  </a:moveTo>
                  <a:cubicBezTo>
                    <a:pt x="5" y="26"/>
                    <a:pt x="2" y="43"/>
                    <a:pt x="2" y="43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3"/>
                    <a:pt x="0" y="44"/>
                    <a:pt x="0" y="45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4"/>
                    <a:pt x="7" y="28"/>
                    <a:pt x="7" y="4"/>
                  </a:cubicBezTo>
                  <a:cubicBezTo>
                    <a:pt x="7" y="3"/>
                    <a:pt x="6" y="2"/>
                    <a:pt x="5" y="0"/>
                  </a:cubicBezTo>
                </a:path>
              </a:pathLst>
            </a:custGeom>
            <a:solidFill>
              <a:srgbClr val="727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5" name="íṣḷîḋé">
              <a:extLst>
                <a:ext uri="{FF2B5EF4-FFF2-40B4-BE49-F238E27FC236}">
                  <a16:creationId xmlns:a16="http://schemas.microsoft.com/office/drawing/2014/main" id="{6A7669C1-5772-4E1C-807E-633AD986AB61}"/>
                </a:ext>
              </a:extLst>
            </p:cNvPr>
            <p:cNvSpPr/>
            <p:nvPr/>
          </p:nvSpPr>
          <p:spPr bwMode="auto">
            <a:xfrm>
              <a:off x="7563032" y="3473269"/>
              <a:ext cx="39346" cy="167220"/>
            </a:xfrm>
            <a:custGeom>
              <a:avLst/>
              <a:gdLst>
                <a:gd name="T0" fmla="*/ 0 w 25"/>
                <a:gd name="T1" fmla="*/ 0 h 106"/>
                <a:gd name="T2" fmla="*/ 0 w 25"/>
                <a:gd name="T3" fmla="*/ 5 h 106"/>
                <a:gd name="T4" fmla="*/ 2 w 25"/>
                <a:gd name="T5" fmla="*/ 8 h 106"/>
                <a:gd name="T6" fmla="*/ 22 w 25"/>
                <a:gd name="T7" fmla="*/ 102 h 106"/>
                <a:gd name="T8" fmla="*/ 24 w 25"/>
                <a:gd name="T9" fmla="*/ 106 h 106"/>
                <a:gd name="T10" fmla="*/ 25 w 25"/>
                <a:gd name="T11" fmla="*/ 100 h 106"/>
                <a:gd name="T12" fmla="*/ 4 w 25"/>
                <a:gd name="T13" fmla="*/ 7 h 106"/>
                <a:gd name="T14" fmla="*/ 0 w 25"/>
                <a:gd name="T1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06">
                  <a:moveTo>
                    <a:pt x="0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8"/>
                  </a:cubicBezTo>
                  <a:cubicBezTo>
                    <a:pt x="19" y="40"/>
                    <a:pt x="23" y="75"/>
                    <a:pt x="22" y="102"/>
                  </a:cubicBezTo>
                  <a:cubicBezTo>
                    <a:pt x="23" y="104"/>
                    <a:pt x="24" y="105"/>
                    <a:pt x="24" y="106"/>
                  </a:cubicBezTo>
                  <a:cubicBezTo>
                    <a:pt x="24" y="104"/>
                    <a:pt x="25" y="102"/>
                    <a:pt x="25" y="100"/>
                  </a:cubicBezTo>
                  <a:cubicBezTo>
                    <a:pt x="24" y="73"/>
                    <a:pt x="20" y="38"/>
                    <a:pt x="4" y="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C49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6" name="isļîḋe">
              <a:extLst>
                <a:ext uri="{FF2B5EF4-FFF2-40B4-BE49-F238E27FC236}">
                  <a16:creationId xmlns:a16="http://schemas.microsoft.com/office/drawing/2014/main" id="{4122BA9C-AEB4-4D0A-9EB8-254848995C3B}"/>
                </a:ext>
              </a:extLst>
            </p:cNvPr>
            <p:cNvSpPr/>
            <p:nvPr/>
          </p:nvSpPr>
          <p:spPr bwMode="auto">
            <a:xfrm>
              <a:off x="7563032" y="3658755"/>
              <a:ext cx="28104" cy="46372"/>
            </a:xfrm>
            <a:custGeom>
              <a:avLst/>
              <a:gdLst>
                <a:gd name="T0" fmla="*/ 0 w 18"/>
                <a:gd name="T1" fmla="*/ 0 h 29"/>
                <a:gd name="T2" fmla="*/ 0 w 18"/>
                <a:gd name="T3" fmla="*/ 1 h 29"/>
                <a:gd name="T4" fmla="*/ 17 w 18"/>
                <a:gd name="T5" fmla="*/ 29 h 29"/>
                <a:gd name="T6" fmla="*/ 18 w 18"/>
                <a:gd name="T7" fmla="*/ 26 h 29"/>
                <a:gd name="T8" fmla="*/ 2 w 18"/>
                <a:gd name="T9" fmla="*/ 0 h 29"/>
                <a:gd name="T10" fmla="*/ 0 w 18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9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8"/>
                    <a:pt x="18" y="27"/>
                    <a:pt x="18" y="2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DEC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7" name="iṩ1ïdê">
              <a:extLst>
                <a:ext uri="{FF2B5EF4-FFF2-40B4-BE49-F238E27FC236}">
                  <a16:creationId xmlns:a16="http://schemas.microsoft.com/office/drawing/2014/main" id="{3A776377-E572-4DDE-8808-B05A22B094B3}"/>
                </a:ext>
              </a:extLst>
            </p:cNvPr>
            <p:cNvSpPr/>
            <p:nvPr/>
          </p:nvSpPr>
          <p:spPr bwMode="auto">
            <a:xfrm>
              <a:off x="7563032" y="3481700"/>
              <a:ext cx="36535" cy="220617"/>
            </a:xfrm>
            <a:custGeom>
              <a:avLst/>
              <a:gdLst>
                <a:gd name="T0" fmla="*/ 17 w 23"/>
                <a:gd name="T1" fmla="*/ 135 h 140"/>
                <a:gd name="T2" fmla="*/ 4 w 23"/>
                <a:gd name="T3" fmla="*/ 113 h 140"/>
                <a:gd name="T4" fmla="*/ 4 w 23"/>
                <a:gd name="T5" fmla="*/ 12 h 140"/>
                <a:gd name="T6" fmla="*/ 21 w 23"/>
                <a:gd name="T7" fmla="*/ 95 h 140"/>
                <a:gd name="T8" fmla="*/ 19 w 23"/>
                <a:gd name="T9" fmla="*/ 127 h 140"/>
                <a:gd name="T10" fmla="*/ 17 w 23"/>
                <a:gd name="T11" fmla="*/ 135 h 140"/>
                <a:gd name="T12" fmla="*/ 0 w 23"/>
                <a:gd name="T13" fmla="*/ 0 h 140"/>
                <a:gd name="T14" fmla="*/ 0 w 23"/>
                <a:gd name="T15" fmla="*/ 113 h 140"/>
                <a:gd name="T16" fmla="*/ 2 w 23"/>
                <a:gd name="T17" fmla="*/ 113 h 140"/>
                <a:gd name="T18" fmla="*/ 18 w 23"/>
                <a:gd name="T19" fmla="*/ 139 h 140"/>
                <a:gd name="T20" fmla="*/ 19 w 23"/>
                <a:gd name="T21" fmla="*/ 140 h 140"/>
                <a:gd name="T22" fmla="*/ 22 w 23"/>
                <a:gd name="T23" fmla="*/ 97 h 140"/>
                <a:gd name="T24" fmla="*/ 2 w 23"/>
                <a:gd name="T25" fmla="*/ 3 h 140"/>
                <a:gd name="T26" fmla="*/ 0 w 23"/>
                <a:gd name="T2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140">
                  <a:moveTo>
                    <a:pt x="17" y="135"/>
                  </a:moveTo>
                  <a:cubicBezTo>
                    <a:pt x="4" y="113"/>
                    <a:pt x="4" y="113"/>
                    <a:pt x="4" y="113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17" y="40"/>
                    <a:pt x="21" y="71"/>
                    <a:pt x="21" y="95"/>
                  </a:cubicBezTo>
                  <a:cubicBezTo>
                    <a:pt x="21" y="108"/>
                    <a:pt x="20" y="119"/>
                    <a:pt x="19" y="127"/>
                  </a:cubicBezTo>
                  <a:cubicBezTo>
                    <a:pt x="18" y="130"/>
                    <a:pt x="18" y="133"/>
                    <a:pt x="17" y="135"/>
                  </a:cubicBezTo>
                  <a:moveTo>
                    <a:pt x="0" y="0"/>
                  </a:moveTo>
                  <a:cubicBezTo>
                    <a:pt x="0" y="113"/>
                    <a:pt x="0" y="113"/>
                    <a:pt x="0" y="113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40"/>
                    <a:pt x="22" y="123"/>
                    <a:pt x="22" y="97"/>
                  </a:cubicBezTo>
                  <a:cubicBezTo>
                    <a:pt x="23" y="70"/>
                    <a:pt x="19" y="35"/>
                    <a:pt x="2" y="3"/>
                  </a:cubicBezTo>
                  <a:cubicBezTo>
                    <a:pt x="1" y="2"/>
                    <a:pt x="1" y="1"/>
                    <a:pt x="0" y="0"/>
                  </a:cubicBezTo>
                </a:path>
              </a:pathLst>
            </a:custGeom>
            <a:solidFill>
              <a:srgbClr val="437F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8" name="ísliďê">
              <a:extLst>
                <a:ext uri="{FF2B5EF4-FFF2-40B4-BE49-F238E27FC236}">
                  <a16:creationId xmlns:a16="http://schemas.microsoft.com/office/drawing/2014/main" id="{A4B147A7-BD78-48D5-8873-2D47F0B56C15}"/>
                </a:ext>
              </a:extLst>
            </p:cNvPr>
            <p:cNvSpPr/>
            <p:nvPr/>
          </p:nvSpPr>
          <p:spPr bwMode="auto">
            <a:xfrm>
              <a:off x="6903992" y="3716369"/>
              <a:ext cx="254342" cy="335844"/>
            </a:xfrm>
            <a:custGeom>
              <a:avLst/>
              <a:gdLst>
                <a:gd name="T0" fmla="*/ 28 w 161"/>
                <a:gd name="T1" fmla="*/ 16 h 214"/>
                <a:gd name="T2" fmla="*/ 130 w 161"/>
                <a:gd name="T3" fmla="*/ 78 h 214"/>
                <a:gd name="T4" fmla="*/ 133 w 161"/>
                <a:gd name="T5" fmla="*/ 198 h 214"/>
                <a:gd name="T6" fmla="*/ 30 w 161"/>
                <a:gd name="T7" fmla="*/ 136 h 214"/>
                <a:gd name="T8" fmla="*/ 28 w 161"/>
                <a:gd name="T9" fmla="*/ 16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214">
                  <a:moveTo>
                    <a:pt x="28" y="16"/>
                  </a:moveTo>
                  <a:cubicBezTo>
                    <a:pt x="55" y="0"/>
                    <a:pt x="101" y="28"/>
                    <a:pt x="130" y="78"/>
                  </a:cubicBezTo>
                  <a:cubicBezTo>
                    <a:pt x="159" y="129"/>
                    <a:pt x="161" y="182"/>
                    <a:pt x="133" y="198"/>
                  </a:cubicBezTo>
                  <a:cubicBezTo>
                    <a:pt x="105" y="214"/>
                    <a:pt x="60" y="186"/>
                    <a:pt x="30" y="136"/>
                  </a:cubicBezTo>
                  <a:cubicBezTo>
                    <a:pt x="1" y="86"/>
                    <a:pt x="0" y="32"/>
                    <a:pt x="28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9" name="îšļíḑê">
              <a:extLst>
                <a:ext uri="{FF2B5EF4-FFF2-40B4-BE49-F238E27FC236}">
                  <a16:creationId xmlns:a16="http://schemas.microsoft.com/office/drawing/2014/main" id="{609D5311-FADC-4153-9349-CBC837D0960C}"/>
                </a:ext>
              </a:extLst>
            </p:cNvPr>
            <p:cNvSpPr/>
            <p:nvPr/>
          </p:nvSpPr>
          <p:spPr bwMode="auto">
            <a:xfrm>
              <a:off x="6853404" y="3721990"/>
              <a:ext cx="304929" cy="330223"/>
            </a:xfrm>
            <a:custGeom>
              <a:avLst/>
              <a:gdLst>
                <a:gd name="T0" fmla="*/ 129 w 194"/>
                <a:gd name="T1" fmla="*/ 94 h 210"/>
                <a:gd name="T2" fmla="*/ 166 w 194"/>
                <a:gd name="T3" fmla="*/ 194 h 210"/>
                <a:gd name="T4" fmla="*/ 29 w 194"/>
                <a:gd name="T5" fmla="*/ 152 h 210"/>
                <a:gd name="T6" fmla="*/ 54 w 194"/>
                <a:gd name="T7" fmla="*/ 16 h 210"/>
                <a:gd name="T8" fmla="*/ 129 w 194"/>
                <a:gd name="T9" fmla="*/ 9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210">
                  <a:moveTo>
                    <a:pt x="129" y="94"/>
                  </a:moveTo>
                  <a:cubicBezTo>
                    <a:pt x="158" y="145"/>
                    <a:pt x="194" y="178"/>
                    <a:pt x="166" y="194"/>
                  </a:cubicBezTo>
                  <a:cubicBezTo>
                    <a:pt x="139" y="210"/>
                    <a:pt x="58" y="202"/>
                    <a:pt x="29" y="152"/>
                  </a:cubicBezTo>
                  <a:cubicBezTo>
                    <a:pt x="0" y="102"/>
                    <a:pt x="26" y="32"/>
                    <a:pt x="54" y="16"/>
                  </a:cubicBezTo>
                  <a:cubicBezTo>
                    <a:pt x="82" y="0"/>
                    <a:pt x="100" y="44"/>
                    <a:pt x="129" y="94"/>
                  </a:cubicBezTo>
                </a:path>
              </a:pathLst>
            </a:custGeom>
            <a:solidFill>
              <a:srgbClr val="42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0" name="iŝḻîdé">
              <a:extLst>
                <a:ext uri="{FF2B5EF4-FFF2-40B4-BE49-F238E27FC236}">
                  <a16:creationId xmlns:a16="http://schemas.microsoft.com/office/drawing/2014/main" id="{4F107B59-83DA-46F3-9E0B-C509BAE161DB}"/>
                </a:ext>
              </a:extLst>
            </p:cNvPr>
            <p:cNvSpPr/>
            <p:nvPr/>
          </p:nvSpPr>
          <p:spPr bwMode="auto">
            <a:xfrm>
              <a:off x="6577985" y="3348206"/>
              <a:ext cx="112416" cy="281040"/>
            </a:xfrm>
            <a:custGeom>
              <a:avLst/>
              <a:gdLst>
                <a:gd name="T0" fmla="*/ 54 w 71"/>
                <a:gd name="T1" fmla="*/ 155 h 179"/>
                <a:gd name="T2" fmla="*/ 48 w 71"/>
                <a:gd name="T3" fmla="*/ 155 h 179"/>
                <a:gd name="T4" fmla="*/ 66 w 71"/>
                <a:gd name="T5" fmla="*/ 179 h 179"/>
                <a:gd name="T6" fmla="*/ 66 w 71"/>
                <a:gd name="T7" fmla="*/ 179 h 179"/>
                <a:gd name="T8" fmla="*/ 71 w 71"/>
                <a:gd name="T9" fmla="*/ 177 h 179"/>
                <a:gd name="T10" fmla="*/ 54 w 71"/>
                <a:gd name="T11" fmla="*/ 155 h 179"/>
                <a:gd name="T12" fmla="*/ 0 w 71"/>
                <a:gd name="T13" fmla="*/ 0 h 179"/>
                <a:gd name="T14" fmla="*/ 25 w 71"/>
                <a:gd name="T15" fmla="*/ 113 h 179"/>
                <a:gd name="T16" fmla="*/ 25 w 71"/>
                <a:gd name="T17" fmla="*/ 105 h 179"/>
                <a:gd name="T18" fmla="*/ 0 w 71"/>
                <a:gd name="T19" fmla="*/ 0 h 179"/>
                <a:gd name="T20" fmla="*/ 0 w 71"/>
                <a:gd name="T21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179">
                  <a:moveTo>
                    <a:pt x="54" y="155"/>
                  </a:moveTo>
                  <a:cubicBezTo>
                    <a:pt x="48" y="155"/>
                    <a:pt x="48" y="155"/>
                    <a:pt x="48" y="155"/>
                  </a:cubicBezTo>
                  <a:cubicBezTo>
                    <a:pt x="54" y="164"/>
                    <a:pt x="59" y="172"/>
                    <a:pt x="66" y="179"/>
                  </a:cubicBezTo>
                  <a:cubicBezTo>
                    <a:pt x="66" y="179"/>
                    <a:pt x="66" y="179"/>
                    <a:pt x="66" y="179"/>
                  </a:cubicBezTo>
                  <a:cubicBezTo>
                    <a:pt x="68" y="178"/>
                    <a:pt x="69" y="178"/>
                    <a:pt x="71" y="177"/>
                  </a:cubicBezTo>
                  <a:cubicBezTo>
                    <a:pt x="65" y="170"/>
                    <a:pt x="59" y="163"/>
                    <a:pt x="54" y="155"/>
                  </a:cubicBezTo>
                  <a:moveTo>
                    <a:pt x="0" y="0"/>
                  </a:moveTo>
                  <a:cubicBezTo>
                    <a:pt x="0" y="40"/>
                    <a:pt x="9" y="78"/>
                    <a:pt x="25" y="113"/>
                  </a:cubicBezTo>
                  <a:cubicBezTo>
                    <a:pt x="25" y="105"/>
                    <a:pt x="25" y="105"/>
                    <a:pt x="25" y="105"/>
                  </a:cubicBezTo>
                  <a:cubicBezTo>
                    <a:pt x="10" y="73"/>
                    <a:pt x="2" y="38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1" name="îṥ1ïḋé">
              <a:extLst>
                <a:ext uri="{FF2B5EF4-FFF2-40B4-BE49-F238E27FC236}">
                  <a16:creationId xmlns:a16="http://schemas.microsoft.com/office/drawing/2014/main" id="{2A658F89-243B-43DA-8AE0-C6EC29E06CA9}"/>
                </a:ext>
              </a:extLst>
            </p:cNvPr>
            <p:cNvSpPr/>
            <p:nvPr/>
          </p:nvSpPr>
          <p:spPr bwMode="auto">
            <a:xfrm>
              <a:off x="6618736" y="3512614"/>
              <a:ext cx="44966" cy="78691"/>
            </a:xfrm>
            <a:custGeom>
              <a:avLst/>
              <a:gdLst>
                <a:gd name="T0" fmla="*/ 0 w 29"/>
                <a:gd name="T1" fmla="*/ 0 h 50"/>
                <a:gd name="T2" fmla="*/ 0 w 29"/>
                <a:gd name="T3" fmla="*/ 8 h 50"/>
                <a:gd name="T4" fmla="*/ 23 w 29"/>
                <a:gd name="T5" fmla="*/ 50 h 50"/>
                <a:gd name="T6" fmla="*/ 29 w 29"/>
                <a:gd name="T7" fmla="*/ 50 h 50"/>
                <a:gd name="T8" fmla="*/ 0 w 29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50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6" y="23"/>
                    <a:pt x="14" y="37"/>
                    <a:pt x="23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17" y="35"/>
                    <a:pt x="8" y="18"/>
                    <a:pt x="0" y="0"/>
                  </a:cubicBezTo>
                </a:path>
              </a:pathLst>
            </a:custGeom>
            <a:solidFill>
              <a:srgbClr val="C3C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2" name="îSḷíḍê">
              <a:extLst>
                <a:ext uri="{FF2B5EF4-FFF2-40B4-BE49-F238E27FC236}">
                  <a16:creationId xmlns:a16="http://schemas.microsoft.com/office/drawing/2014/main" id="{39FD61B2-58D7-4456-A8B3-7816032458E4}"/>
                </a:ext>
              </a:extLst>
            </p:cNvPr>
            <p:cNvSpPr/>
            <p:nvPr/>
          </p:nvSpPr>
          <p:spPr bwMode="auto">
            <a:xfrm>
              <a:off x="6895560" y="3766956"/>
              <a:ext cx="19673" cy="12647"/>
            </a:xfrm>
            <a:custGeom>
              <a:avLst/>
              <a:gdLst>
                <a:gd name="T0" fmla="*/ 6 w 13"/>
                <a:gd name="T1" fmla="*/ 0 h 8"/>
                <a:gd name="T2" fmla="*/ 6 w 13"/>
                <a:gd name="T3" fmla="*/ 0 h 8"/>
                <a:gd name="T4" fmla="*/ 0 w 13"/>
                <a:gd name="T5" fmla="*/ 5 h 8"/>
                <a:gd name="T6" fmla="*/ 8 w 13"/>
                <a:gd name="T7" fmla="*/ 8 h 8"/>
                <a:gd name="T8" fmla="*/ 13 w 13"/>
                <a:gd name="T9" fmla="*/ 1 h 8"/>
                <a:gd name="T10" fmla="*/ 6 w 13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8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" y="6"/>
                    <a:pt x="5" y="7"/>
                    <a:pt x="8" y="8"/>
                  </a:cubicBezTo>
                  <a:cubicBezTo>
                    <a:pt x="9" y="6"/>
                    <a:pt x="11" y="3"/>
                    <a:pt x="13" y="1"/>
                  </a:cubicBezTo>
                  <a:cubicBezTo>
                    <a:pt x="10" y="1"/>
                    <a:pt x="8" y="0"/>
                    <a:pt x="6" y="0"/>
                  </a:cubicBezTo>
                </a:path>
              </a:pathLst>
            </a:custGeom>
            <a:solidFill>
              <a:srgbClr val="6A70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3" name="ïšļïďè">
              <a:extLst>
                <a:ext uri="{FF2B5EF4-FFF2-40B4-BE49-F238E27FC236}">
                  <a16:creationId xmlns:a16="http://schemas.microsoft.com/office/drawing/2014/main" id="{B98AB393-2BFF-4E2B-8689-3AA72F9C728B}"/>
                </a:ext>
              </a:extLst>
            </p:cNvPr>
            <p:cNvSpPr/>
            <p:nvPr/>
          </p:nvSpPr>
          <p:spPr bwMode="auto">
            <a:xfrm>
              <a:off x="6681970" y="3626436"/>
              <a:ext cx="222022" cy="147547"/>
            </a:xfrm>
            <a:custGeom>
              <a:avLst/>
              <a:gdLst>
                <a:gd name="T0" fmla="*/ 5 w 141"/>
                <a:gd name="T1" fmla="*/ 0 h 94"/>
                <a:gd name="T2" fmla="*/ 0 w 141"/>
                <a:gd name="T3" fmla="*/ 2 h 94"/>
                <a:gd name="T4" fmla="*/ 0 w 141"/>
                <a:gd name="T5" fmla="*/ 2 h 94"/>
                <a:gd name="T6" fmla="*/ 135 w 141"/>
                <a:gd name="T7" fmla="*/ 94 h 94"/>
                <a:gd name="T8" fmla="*/ 141 w 141"/>
                <a:gd name="T9" fmla="*/ 89 h 94"/>
                <a:gd name="T10" fmla="*/ 141 w 141"/>
                <a:gd name="T11" fmla="*/ 89 h 94"/>
                <a:gd name="T12" fmla="*/ 5 w 141"/>
                <a:gd name="T1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94">
                  <a:moveTo>
                    <a:pt x="5" y="0"/>
                  </a:moveTo>
                  <a:cubicBezTo>
                    <a:pt x="3" y="1"/>
                    <a:pt x="2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5" y="45"/>
                    <a:pt x="81" y="77"/>
                    <a:pt x="135" y="94"/>
                  </a:cubicBezTo>
                  <a:cubicBezTo>
                    <a:pt x="141" y="89"/>
                    <a:pt x="141" y="89"/>
                    <a:pt x="141" y="89"/>
                  </a:cubicBezTo>
                  <a:cubicBezTo>
                    <a:pt x="141" y="89"/>
                    <a:pt x="141" y="89"/>
                    <a:pt x="141" y="89"/>
                  </a:cubicBezTo>
                  <a:cubicBezTo>
                    <a:pt x="88" y="72"/>
                    <a:pt x="40" y="41"/>
                    <a:pt x="5" y="0"/>
                  </a:cubicBezTo>
                </a:path>
              </a:pathLst>
            </a:custGeom>
            <a:solidFill>
              <a:srgbClr val="4442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4" name="íSḷïďè">
              <a:extLst>
                <a:ext uri="{FF2B5EF4-FFF2-40B4-BE49-F238E27FC236}">
                  <a16:creationId xmlns:a16="http://schemas.microsoft.com/office/drawing/2014/main" id="{90F6CDF5-0188-4C06-97F0-68B8CDA9792C}"/>
                </a:ext>
              </a:extLst>
            </p:cNvPr>
            <p:cNvSpPr/>
            <p:nvPr/>
          </p:nvSpPr>
          <p:spPr bwMode="auto">
            <a:xfrm>
              <a:off x="7068401" y="3781008"/>
              <a:ext cx="37941" cy="14052"/>
            </a:xfrm>
            <a:custGeom>
              <a:avLst/>
              <a:gdLst>
                <a:gd name="T0" fmla="*/ 23 w 24"/>
                <a:gd name="T1" fmla="*/ 0 h 9"/>
                <a:gd name="T2" fmla="*/ 0 w 24"/>
                <a:gd name="T3" fmla="*/ 2 h 9"/>
                <a:gd name="T4" fmla="*/ 7 w 24"/>
                <a:gd name="T5" fmla="*/ 9 h 9"/>
                <a:gd name="T6" fmla="*/ 24 w 24"/>
                <a:gd name="T7" fmla="*/ 7 h 9"/>
                <a:gd name="T8" fmla="*/ 23 w 2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9">
                  <a:moveTo>
                    <a:pt x="23" y="0"/>
                  </a:moveTo>
                  <a:cubicBezTo>
                    <a:pt x="15" y="1"/>
                    <a:pt x="8" y="2"/>
                    <a:pt x="0" y="2"/>
                  </a:cubicBezTo>
                  <a:cubicBezTo>
                    <a:pt x="2" y="4"/>
                    <a:pt x="4" y="7"/>
                    <a:pt x="7" y="9"/>
                  </a:cubicBezTo>
                  <a:cubicBezTo>
                    <a:pt x="12" y="8"/>
                    <a:pt x="18" y="8"/>
                    <a:pt x="24" y="7"/>
                  </a:cubicBezTo>
                  <a:cubicBezTo>
                    <a:pt x="24" y="4"/>
                    <a:pt x="23" y="2"/>
                    <a:pt x="23" y="0"/>
                  </a:cubicBezTo>
                </a:path>
              </a:pathLst>
            </a:custGeom>
            <a:solidFill>
              <a:srgbClr val="6A70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5" name="iṧļîḍé">
              <a:extLst>
                <a:ext uri="{FF2B5EF4-FFF2-40B4-BE49-F238E27FC236}">
                  <a16:creationId xmlns:a16="http://schemas.microsoft.com/office/drawing/2014/main" id="{C6B3E04A-D622-431A-B32A-D8FF5E4AABF8}"/>
                </a:ext>
              </a:extLst>
            </p:cNvPr>
            <p:cNvSpPr/>
            <p:nvPr/>
          </p:nvSpPr>
          <p:spPr bwMode="auto">
            <a:xfrm>
              <a:off x="7104936" y="3734636"/>
              <a:ext cx="137710" cy="57614"/>
            </a:xfrm>
            <a:custGeom>
              <a:avLst/>
              <a:gdLst>
                <a:gd name="T0" fmla="*/ 88 w 88"/>
                <a:gd name="T1" fmla="*/ 0 h 36"/>
                <a:gd name="T2" fmla="*/ 0 w 88"/>
                <a:gd name="T3" fmla="*/ 29 h 36"/>
                <a:gd name="T4" fmla="*/ 1 w 88"/>
                <a:gd name="T5" fmla="*/ 36 h 36"/>
                <a:gd name="T6" fmla="*/ 88 w 88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36">
                  <a:moveTo>
                    <a:pt x="88" y="0"/>
                  </a:moveTo>
                  <a:cubicBezTo>
                    <a:pt x="61" y="14"/>
                    <a:pt x="31" y="24"/>
                    <a:pt x="0" y="29"/>
                  </a:cubicBezTo>
                  <a:cubicBezTo>
                    <a:pt x="0" y="31"/>
                    <a:pt x="1" y="33"/>
                    <a:pt x="1" y="36"/>
                  </a:cubicBezTo>
                  <a:cubicBezTo>
                    <a:pt x="33" y="30"/>
                    <a:pt x="62" y="17"/>
                    <a:pt x="88" y="0"/>
                  </a:cubicBezTo>
                </a:path>
              </a:pathLst>
            </a:custGeom>
            <a:solidFill>
              <a:srgbClr val="9C63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6" name="iṡľídé">
              <a:extLst>
                <a:ext uri="{FF2B5EF4-FFF2-40B4-BE49-F238E27FC236}">
                  <a16:creationId xmlns:a16="http://schemas.microsoft.com/office/drawing/2014/main" id="{BD91C6F4-24C2-46CD-8BEA-CB68FE979553}"/>
                </a:ext>
              </a:extLst>
            </p:cNvPr>
            <p:cNvSpPr/>
            <p:nvPr/>
          </p:nvSpPr>
          <p:spPr bwMode="auto">
            <a:xfrm>
              <a:off x="7005166" y="3783819"/>
              <a:ext cx="74476" cy="14052"/>
            </a:xfrm>
            <a:custGeom>
              <a:avLst/>
              <a:gdLst>
                <a:gd name="T0" fmla="*/ 40 w 47"/>
                <a:gd name="T1" fmla="*/ 0 h 9"/>
                <a:gd name="T2" fmla="*/ 20 w 47"/>
                <a:gd name="T3" fmla="*/ 1 h 9"/>
                <a:gd name="T4" fmla="*/ 0 w 47"/>
                <a:gd name="T5" fmla="*/ 0 h 9"/>
                <a:gd name="T6" fmla="*/ 5 w 47"/>
                <a:gd name="T7" fmla="*/ 8 h 9"/>
                <a:gd name="T8" fmla="*/ 20 w 47"/>
                <a:gd name="T9" fmla="*/ 9 h 9"/>
                <a:gd name="T10" fmla="*/ 47 w 47"/>
                <a:gd name="T11" fmla="*/ 7 h 9"/>
                <a:gd name="T12" fmla="*/ 40 w 47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9">
                  <a:moveTo>
                    <a:pt x="40" y="0"/>
                  </a:moveTo>
                  <a:cubicBezTo>
                    <a:pt x="33" y="0"/>
                    <a:pt x="27" y="1"/>
                    <a:pt x="20" y="1"/>
                  </a:cubicBezTo>
                  <a:cubicBezTo>
                    <a:pt x="13" y="1"/>
                    <a:pt x="7" y="0"/>
                    <a:pt x="0" y="0"/>
                  </a:cubicBezTo>
                  <a:cubicBezTo>
                    <a:pt x="2" y="3"/>
                    <a:pt x="4" y="5"/>
                    <a:pt x="5" y="8"/>
                  </a:cubicBezTo>
                  <a:cubicBezTo>
                    <a:pt x="10" y="8"/>
                    <a:pt x="15" y="9"/>
                    <a:pt x="20" y="9"/>
                  </a:cubicBezTo>
                  <a:cubicBezTo>
                    <a:pt x="29" y="9"/>
                    <a:pt x="38" y="8"/>
                    <a:pt x="47" y="7"/>
                  </a:cubicBezTo>
                  <a:cubicBezTo>
                    <a:pt x="44" y="5"/>
                    <a:pt x="42" y="2"/>
                    <a:pt x="40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7" name="ïṥḻîḑê">
              <a:extLst>
                <a:ext uri="{FF2B5EF4-FFF2-40B4-BE49-F238E27FC236}">
                  <a16:creationId xmlns:a16="http://schemas.microsoft.com/office/drawing/2014/main" id="{BBC8C8F6-0F7A-449A-A4B6-FA8324BCD21C}"/>
                </a:ext>
              </a:extLst>
            </p:cNvPr>
            <p:cNvSpPr/>
            <p:nvPr/>
          </p:nvSpPr>
          <p:spPr bwMode="auto">
            <a:xfrm>
              <a:off x="6908208" y="3768361"/>
              <a:ext cx="105391" cy="28104"/>
            </a:xfrm>
            <a:custGeom>
              <a:avLst/>
              <a:gdLst>
                <a:gd name="T0" fmla="*/ 5 w 67"/>
                <a:gd name="T1" fmla="*/ 0 h 18"/>
                <a:gd name="T2" fmla="*/ 0 w 67"/>
                <a:gd name="T3" fmla="*/ 7 h 18"/>
                <a:gd name="T4" fmla="*/ 67 w 67"/>
                <a:gd name="T5" fmla="*/ 18 h 18"/>
                <a:gd name="T6" fmla="*/ 62 w 67"/>
                <a:gd name="T7" fmla="*/ 10 h 18"/>
                <a:gd name="T8" fmla="*/ 5 w 67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18">
                  <a:moveTo>
                    <a:pt x="5" y="0"/>
                  </a:moveTo>
                  <a:cubicBezTo>
                    <a:pt x="3" y="2"/>
                    <a:pt x="1" y="5"/>
                    <a:pt x="0" y="7"/>
                  </a:cubicBezTo>
                  <a:cubicBezTo>
                    <a:pt x="21" y="13"/>
                    <a:pt x="44" y="17"/>
                    <a:pt x="67" y="18"/>
                  </a:cubicBezTo>
                  <a:cubicBezTo>
                    <a:pt x="66" y="15"/>
                    <a:pt x="64" y="13"/>
                    <a:pt x="62" y="10"/>
                  </a:cubicBezTo>
                  <a:cubicBezTo>
                    <a:pt x="42" y="9"/>
                    <a:pt x="23" y="5"/>
                    <a:pt x="5" y="0"/>
                  </a:cubicBezTo>
                </a:path>
              </a:pathLst>
            </a:custGeom>
            <a:solidFill>
              <a:srgbClr val="3B77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8" name="iśľîḑé">
              <a:extLst>
                <a:ext uri="{FF2B5EF4-FFF2-40B4-BE49-F238E27FC236}">
                  <a16:creationId xmlns:a16="http://schemas.microsoft.com/office/drawing/2014/main" id="{E801CD10-DEB4-4839-87EA-1C2ACFE69BB2}"/>
                </a:ext>
              </a:extLst>
            </p:cNvPr>
            <p:cNvSpPr/>
            <p:nvPr/>
          </p:nvSpPr>
          <p:spPr bwMode="auto">
            <a:xfrm>
              <a:off x="6576580" y="2867627"/>
              <a:ext cx="919003" cy="917598"/>
            </a:xfrm>
            <a:prstGeom prst="ellipse">
              <a:avLst/>
            </a:prstGeom>
            <a:solidFill>
              <a:srgbClr val="AE6E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9" name="í$ḷîḋê">
              <a:extLst>
                <a:ext uri="{FF2B5EF4-FFF2-40B4-BE49-F238E27FC236}">
                  <a16:creationId xmlns:a16="http://schemas.microsoft.com/office/drawing/2014/main" id="{A4678B31-2A32-41D0-8927-42FAAE75B66F}"/>
                </a:ext>
              </a:extLst>
            </p:cNvPr>
            <p:cNvSpPr/>
            <p:nvPr/>
          </p:nvSpPr>
          <p:spPr bwMode="auto">
            <a:xfrm>
              <a:off x="6385472" y="2524757"/>
              <a:ext cx="1211285" cy="831880"/>
            </a:xfrm>
            <a:custGeom>
              <a:avLst/>
              <a:gdLst>
                <a:gd name="T0" fmla="*/ 388 w 769"/>
                <a:gd name="T1" fmla="*/ 380 h 529"/>
                <a:gd name="T2" fmla="*/ 475 w 769"/>
                <a:gd name="T3" fmla="*/ 449 h 529"/>
                <a:gd name="T4" fmla="*/ 626 w 769"/>
                <a:gd name="T5" fmla="*/ 456 h 529"/>
                <a:gd name="T6" fmla="*/ 711 w 769"/>
                <a:gd name="T7" fmla="*/ 447 h 529"/>
                <a:gd name="T8" fmla="*/ 724 w 769"/>
                <a:gd name="T9" fmla="*/ 449 h 529"/>
                <a:gd name="T10" fmla="*/ 735 w 769"/>
                <a:gd name="T11" fmla="*/ 435 h 529"/>
                <a:gd name="T12" fmla="*/ 702 w 769"/>
                <a:gd name="T13" fmla="*/ 124 h 529"/>
                <a:gd name="T14" fmla="*/ 651 w 769"/>
                <a:gd name="T15" fmla="*/ 60 h 529"/>
                <a:gd name="T16" fmla="*/ 593 w 769"/>
                <a:gd name="T17" fmla="*/ 30 h 529"/>
                <a:gd name="T18" fmla="*/ 477 w 769"/>
                <a:gd name="T19" fmla="*/ 2 h 529"/>
                <a:gd name="T20" fmla="*/ 456 w 769"/>
                <a:gd name="T21" fmla="*/ 1 h 529"/>
                <a:gd name="T22" fmla="*/ 429 w 769"/>
                <a:gd name="T23" fmla="*/ 12 h 529"/>
                <a:gd name="T24" fmla="*/ 310 w 769"/>
                <a:gd name="T25" fmla="*/ 45 h 529"/>
                <a:gd name="T26" fmla="*/ 269 w 769"/>
                <a:gd name="T27" fmla="*/ 45 h 529"/>
                <a:gd name="T28" fmla="*/ 147 w 769"/>
                <a:gd name="T29" fmla="*/ 70 h 529"/>
                <a:gd name="T30" fmla="*/ 74 w 769"/>
                <a:gd name="T31" fmla="*/ 255 h 529"/>
                <a:gd name="T32" fmla="*/ 2 w 769"/>
                <a:gd name="T33" fmla="*/ 366 h 529"/>
                <a:gd name="T34" fmla="*/ 4 w 769"/>
                <a:gd name="T35" fmla="*/ 406 h 529"/>
                <a:gd name="T36" fmla="*/ 156 w 769"/>
                <a:gd name="T37" fmla="*/ 528 h 529"/>
                <a:gd name="T38" fmla="*/ 187 w 769"/>
                <a:gd name="T39" fmla="*/ 522 h 529"/>
                <a:gd name="T40" fmla="*/ 204 w 769"/>
                <a:gd name="T41" fmla="*/ 506 h 529"/>
                <a:gd name="T42" fmla="*/ 388 w 769"/>
                <a:gd name="T43" fmla="*/ 38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69" h="529">
                  <a:moveTo>
                    <a:pt x="388" y="380"/>
                  </a:moveTo>
                  <a:cubicBezTo>
                    <a:pt x="423" y="393"/>
                    <a:pt x="443" y="429"/>
                    <a:pt x="475" y="449"/>
                  </a:cubicBezTo>
                  <a:cubicBezTo>
                    <a:pt x="519" y="477"/>
                    <a:pt x="576" y="470"/>
                    <a:pt x="626" y="456"/>
                  </a:cubicBezTo>
                  <a:cubicBezTo>
                    <a:pt x="654" y="448"/>
                    <a:pt x="683" y="439"/>
                    <a:pt x="711" y="447"/>
                  </a:cubicBezTo>
                  <a:cubicBezTo>
                    <a:pt x="715" y="449"/>
                    <a:pt x="719" y="450"/>
                    <a:pt x="724" y="449"/>
                  </a:cubicBezTo>
                  <a:cubicBezTo>
                    <a:pt x="730" y="447"/>
                    <a:pt x="733" y="441"/>
                    <a:pt x="735" y="435"/>
                  </a:cubicBezTo>
                  <a:cubicBezTo>
                    <a:pt x="769" y="333"/>
                    <a:pt x="754" y="218"/>
                    <a:pt x="702" y="124"/>
                  </a:cubicBezTo>
                  <a:cubicBezTo>
                    <a:pt x="689" y="100"/>
                    <a:pt x="673" y="76"/>
                    <a:pt x="651" y="60"/>
                  </a:cubicBezTo>
                  <a:cubicBezTo>
                    <a:pt x="634" y="46"/>
                    <a:pt x="613" y="38"/>
                    <a:pt x="593" y="30"/>
                  </a:cubicBezTo>
                  <a:cubicBezTo>
                    <a:pt x="555" y="17"/>
                    <a:pt x="517" y="7"/>
                    <a:pt x="477" y="2"/>
                  </a:cubicBezTo>
                  <a:cubicBezTo>
                    <a:pt x="470" y="0"/>
                    <a:pt x="463" y="0"/>
                    <a:pt x="456" y="1"/>
                  </a:cubicBezTo>
                  <a:cubicBezTo>
                    <a:pt x="447" y="3"/>
                    <a:pt x="438" y="8"/>
                    <a:pt x="429" y="12"/>
                  </a:cubicBezTo>
                  <a:cubicBezTo>
                    <a:pt x="393" y="32"/>
                    <a:pt x="352" y="43"/>
                    <a:pt x="310" y="45"/>
                  </a:cubicBezTo>
                  <a:cubicBezTo>
                    <a:pt x="297" y="45"/>
                    <a:pt x="283" y="45"/>
                    <a:pt x="269" y="45"/>
                  </a:cubicBezTo>
                  <a:cubicBezTo>
                    <a:pt x="225" y="44"/>
                    <a:pt x="180" y="42"/>
                    <a:pt x="147" y="70"/>
                  </a:cubicBezTo>
                  <a:cubicBezTo>
                    <a:pt x="95" y="113"/>
                    <a:pt x="108" y="197"/>
                    <a:pt x="74" y="255"/>
                  </a:cubicBezTo>
                  <a:cubicBezTo>
                    <a:pt x="52" y="294"/>
                    <a:pt x="9" y="322"/>
                    <a:pt x="2" y="366"/>
                  </a:cubicBezTo>
                  <a:cubicBezTo>
                    <a:pt x="0" y="380"/>
                    <a:pt x="1" y="393"/>
                    <a:pt x="4" y="406"/>
                  </a:cubicBezTo>
                  <a:cubicBezTo>
                    <a:pt x="21" y="474"/>
                    <a:pt x="86" y="527"/>
                    <a:pt x="156" y="528"/>
                  </a:cubicBezTo>
                  <a:cubicBezTo>
                    <a:pt x="167" y="529"/>
                    <a:pt x="178" y="526"/>
                    <a:pt x="187" y="522"/>
                  </a:cubicBezTo>
                  <a:cubicBezTo>
                    <a:pt x="193" y="517"/>
                    <a:pt x="199" y="512"/>
                    <a:pt x="204" y="506"/>
                  </a:cubicBezTo>
                  <a:cubicBezTo>
                    <a:pt x="249" y="452"/>
                    <a:pt x="302" y="348"/>
                    <a:pt x="388" y="380"/>
                  </a:cubicBezTo>
                </a:path>
              </a:pathLst>
            </a:custGeom>
            <a:solidFill>
              <a:srgbClr val="7B4F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0" name="ïṧļîḓè">
              <a:extLst>
                <a:ext uri="{FF2B5EF4-FFF2-40B4-BE49-F238E27FC236}">
                  <a16:creationId xmlns:a16="http://schemas.microsoft.com/office/drawing/2014/main" id="{8CE80647-C3B3-46CA-9F3A-0528033DC1CD}"/>
                </a:ext>
              </a:extLst>
            </p:cNvPr>
            <p:cNvSpPr/>
            <p:nvPr/>
          </p:nvSpPr>
          <p:spPr bwMode="auto">
            <a:xfrm>
              <a:off x="7571463" y="3009552"/>
              <a:ext cx="0" cy="15458"/>
            </a:xfrm>
            <a:custGeom>
              <a:avLst/>
              <a:gdLst>
                <a:gd name="T0" fmla="*/ 0 h 10"/>
                <a:gd name="T1" fmla="*/ 10 h 10"/>
                <a:gd name="T2" fmla="*/ 10 h 10"/>
                <a:gd name="T3" fmla="*/ 0 h 1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0">
                  <a:moveTo>
                    <a:pt x="0" y="0"/>
                  </a:moveTo>
                  <a:cubicBezTo>
                    <a:pt x="0" y="3"/>
                    <a:pt x="0" y="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"/>
                    <a:pt x="0" y="3"/>
                    <a:pt x="0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1" name="işļide">
              <a:extLst>
                <a:ext uri="{FF2B5EF4-FFF2-40B4-BE49-F238E27FC236}">
                  <a16:creationId xmlns:a16="http://schemas.microsoft.com/office/drawing/2014/main" id="{6ACBDEEA-3209-4B32-822A-D89D2E7BC404}"/>
                </a:ext>
              </a:extLst>
            </p:cNvPr>
            <p:cNvSpPr/>
            <p:nvPr/>
          </p:nvSpPr>
          <p:spPr bwMode="auto">
            <a:xfrm>
              <a:off x="7565842" y="3025009"/>
              <a:ext cx="5621" cy="74476"/>
            </a:xfrm>
            <a:custGeom>
              <a:avLst/>
              <a:gdLst>
                <a:gd name="T0" fmla="*/ 3 w 3"/>
                <a:gd name="T1" fmla="*/ 0 h 47"/>
                <a:gd name="T2" fmla="*/ 3 w 3"/>
                <a:gd name="T3" fmla="*/ 0 h 47"/>
                <a:gd name="T4" fmla="*/ 0 w 3"/>
                <a:gd name="T5" fmla="*/ 47 h 47"/>
                <a:gd name="T6" fmla="*/ 3 w 3"/>
                <a:gd name="T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7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16"/>
                    <a:pt x="2" y="31"/>
                    <a:pt x="0" y="47"/>
                  </a:cubicBezTo>
                  <a:cubicBezTo>
                    <a:pt x="2" y="31"/>
                    <a:pt x="3" y="16"/>
                    <a:pt x="3" y="0"/>
                  </a:cubicBezTo>
                </a:path>
              </a:pathLst>
            </a:custGeom>
            <a:solidFill>
              <a:srgbClr val="C3C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2" name="íśḷidè">
              <a:extLst>
                <a:ext uri="{FF2B5EF4-FFF2-40B4-BE49-F238E27FC236}">
                  <a16:creationId xmlns:a16="http://schemas.microsoft.com/office/drawing/2014/main" id="{34F7AB38-DC4B-46E6-85F6-95F5F0E9B5F1}"/>
                </a:ext>
              </a:extLst>
            </p:cNvPr>
            <p:cNvSpPr/>
            <p:nvPr/>
          </p:nvSpPr>
          <p:spPr bwMode="auto">
            <a:xfrm>
              <a:off x="6385472" y="3099485"/>
              <a:ext cx="32320" cy="129279"/>
            </a:xfrm>
            <a:custGeom>
              <a:avLst/>
              <a:gdLst>
                <a:gd name="T0" fmla="*/ 2 w 21"/>
                <a:gd name="T1" fmla="*/ 0 h 82"/>
                <a:gd name="T2" fmla="*/ 2 w 21"/>
                <a:gd name="T3" fmla="*/ 1 h 82"/>
                <a:gd name="T4" fmla="*/ 4 w 21"/>
                <a:gd name="T5" fmla="*/ 41 h 82"/>
                <a:gd name="T6" fmla="*/ 21 w 21"/>
                <a:gd name="T7" fmla="*/ 82 h 82"/>
                <a:gd name="T8" fmla="*/ 21 w 21"/>
                <a:gd name="T9" fmla="*/ 82 h 82"/>
                <a:gd name="T10" fmla="*/ 4 w 21"/>
                <a:gd name="T11" fmla="*/ 41 h 82"/>
                <a:gd name="T12" fmla="*/ 2 w 21"/>
                <a:gd name="T13" fmla="*/ 1 h 82"/>
                <a:gd name="T14" fmla="*/ 2 w 21"/>
                <a:gd name="T15" fmla="*/ 0 h 82"/>
                <a:gd name="T16" fmla="*/ 2 w 21"/>
                <a:gd name="T1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82">
                  <a:moveTo>
                    <a:pt x="2" y="0"/>
                  </a:moveTo>
                  <a:cubicBezTo>
                    <a:pt x="2" y="0"/>
                    <a:pt x="2" y="1"/>
                    <a:pt x="2" y="1"/>
                  </a:cubicBezTo>
                  <a:cubicBezTo>
                    <a:pt x="0" y="14"/>
                    <a:pt x="1" y="28"/>
                    <a:pt x="4" y="41"/>
                  </a:cubicBezTo>
                  <a:cubicBezTo>
                    <a:pt x="8" y="56"/>
                    <a:pt x="13" y="69"/>
                    <a:pt x="21" y="82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13" y="69"/>
                    <a:pt x="8" y="56"/>
                    <a:pt x="4" y="41"/>
                  </a:cubicBezTo>
                  <a:cubicBezTo>
                    <a:pt x="1" y="28"/>
                    <a:pt x="0" y="15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3" name="íṧľiḓé">
              <a:extLst>
                <a:ext uri="{FF2B5EF4-FFF2-40B4-BE49-F238E27FC236}">
                  <a16:creationId xmlns:a16="http://schemas.microsoft.com/office/drawing/2014/main" id="{8F73A9FD-5D5B-4FF8-9A53-C47A55E1ABAE}"/>
                </a:ext>
              </a:extLst>
            </p:cNvPr>
            <p:cNvSpPr/>
            <p:nvPr/>
          </p:nvSpPr>
          <p:spPr bwMode="auto">
            <a:xfrm>
              <a:off x="6417791" y="3228763"/>
              <a:ext cx="11242" cy="18268"/>
            </a:xfrm>
            <a:custGeom>
              <a:avLst/>
              <a:gdLst>
                <a:gd name="T0" fmla="*/ 0 w 7"/>
                <a:gd name="T1" fmla="*/ 0 h 12"/>
                <a:gd name="T2" fmla="*/ 0 w 7"/>
                <a:gd name="T3" fmla="*/ 0 h 12"/>
                <a:gd name="T4" fmla="*/ 7 w 7"/>
                <a:gd name="T5" fmla="*/ 12 h 12"/>
                <a:gd name="T6" fmla="*/ 0 w 7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4"/>
                    <a:pt x="5" y="8"/>
                    <a:pt x="7" y="12"/>
                  </a:cubicBezTo>
                  <a:cubicBezTo>
                    <a:pt x="5" y="8"/>
                    <a:pt x="2" y="4"/>
                    <a:pt x="0" y="0"/>
                  </a:cubicBezTo>
                </a:path>
              </a:pathLst>
            </a:custGeom>
            <a:solidFill>
              <a:srgbClr val="C3C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4" name="ïṡlïḋè">
              <a:extLst>
                <a:ext uri="{FF2B5EF4-FFF2-40B4-BE49-F238E27FC236}">
                  <a16:creationId xmlns:a16="http://schemas.microsoft.com/office/drawing/2014/main" id="{BD8AAAF1-5345-4EF5-A109-12720CEE0BB5}"/>
                </a:ext>
              </a:extLst>
            </p:cNvPr>
            <p:cNvSpPr/>
            <p:nvPr/>
          </p:nvSpPr>
          <p:spPr bwMode="auto">
            <a:xfrm>
              <a:off x="6385472" y="3006741"/>
              <a:ext cx="1185991" cy="348490"/>
            </a:xfrm>
            <a:custGeom>
              <a:avLst/>
              <a:gdLst>
                <a:gd name="T0" fmla="*/ 753 w 753"/>
                <a:gd name="T1" fmla="*/ 0 h 222"/>
                <a:gd name="T2" fmla="*/ 735 w 753"/>
                <a:gd name="T3" fmla="*/ 99 h 222"/>
                <a:gd name="T4" fmla="*/ 724 w 753"/>
                <a:gd name="T5" fmla="*/ 114 h 222"/>
                <a:gd name="T6" fmla="*/ 721 w 753"/>
                <a:gd name="T7" fmla="*/ 114 h 222"/>
                <a:gd name="T8" fmla="*/ 711 w 753"/>
                <a:gd name="T9" fmla="*/ 112 h 222"/>
                <a:gd name="T10" fmla="*/ 687 w 753"/>
                <a:gd name="T11" fmla="*/ 108 h 222"/>
                <a:gd name="T12" fmla="*/ 626 w 753"/>
                <a:gd name="T13" fmla="*/ 120 h 222"/>
                <a:gd name="T14" fmla="*/ 548 w 753"/>
                <a:gd name="T15" fmla="*/ 132 h 222"/>
                <a:gd name="T16" fmla="*/ 475 w 753"/>
                <a:gd name="T17" fmla="*/ 113 h 222"/>
                <a:gd name="T18" fmla="*/ 388 w 753"/>
                <a:gd name="T19" fmla="*/ 45 h 222"/>
                <a:gd name="T20" fmla="*/ 356 w 753"/>
                <a:gd name="T21" fmla="*/ 39 h 222"/>
                <a:gd name="T22" fmla="*/ 203 w 753"/>
                <a:gd name="T23" fmla="*/ 170 h 222"/>
                <a:gd name="T24" fmla="*/ 187 w 753"/>
                <a:gd name="T25" fmla="*/ 186 h 222"/>
                <a:gd name="T26" fmla="*/ 160 w 753"/>
                <a:gd name="T27" fmla="*/ 193 h 222"/>
                <a:gd name="T28" fmla="*/ 156 w 753"/>
                <a:gd name="T29" fmla="*/ 192 h 222"/>
                <a:gd name="T30" fmla="*/ 4 w 753"/>
                <a:gd name="T31" fmla="*/ 71 h 222"/>
                <a:gd name="T32" fmla="*/ 2 w 753"/>
                <a:gd name="T33" fmla="*/ 59 h 222"/>
                <a:gd name="T34" fmla="*/ 2 w 753"/>
                <a:gd name="T35" fmla="*/ 60 h 222"/>
                <a:gd name="T36" fmla="*/ 4 w 753"/>
                <a:gd name="T37" fmla="*/ 100 h 222"/>
                <a:gd name="T38" fmla="*/ 21 w 753"/>
                <a:gd name="T39" fmla="*/ 141 h 222"/>
                <a:gd name="T40" fmla="*/ 28 w 753"/>
                <a:gd name="T41" fmla="*/ 153 h 222"/>
                <a:gd name="T42" fmla="*/ 156 w 753"/>
                <a:gd name="T43" fmla="*/ 222 h 222"/>
                <a:gd name="T44" fmla="*/ 160 w 753"/>
                <a:gd name="T45" fmla="*/ 222 h 222"/>
                <a:gd name="T46" fmla="*/ 187 w 753"/>
                <a:gd name="T47" fmla="*/ 215 h 222"/>
                <a:gd name="T48" fmla="*/ 203 w 753"/>
                <a:gd name="T49" fmla="*/ 200 h 222"/>
                <a:gd name="T50" fmla="*/ 356 w 753"/>
                <a:gd name="T51" fmla="*/ 68 h 222"/>
                <a:gd name="T52" fmla="*/ 388 w 753"/>
                <a:gd name="T53" fmla="*/ 74 h 222"/>
                <a:gd name="T54" fmla="*/ 475 w 753"/>
                <a:gd name="T55" fmla="*/ 143 h 222"/>
                <a:gd name="T56" fmla="*/ 548 w 753"/>
                <a:gd name="T57" fmla="*/ 162 h 222"/>
                <a:gd name="T58" fmla="*/ 626 w 753"/>
                <a:gd name="T59" fmla="*/ 150 h 222"/>
                <a:gd name="T60" fmla="*/ 687 w 753"/>
                <a:gd name="T61" fmla="*/ 138 h 222"/>
                <a:gd name="T62" fmla="*/ 711 w 753"/>
                <a:gd name="T63" fmla="*/ 141 h 222"/>
                <a:gd name="T64" fmla="*/ 721 w 753"/>
                <a:gd name="T65" fmla="*/ 143 h 222"/>
                <a:gd name="T66" fmla="*/ 724 w 753"/>
                <a:gd name="T67" fmla="*/ 143 h 222"/>
                <a:gd name="T68" fmla="*/ 735 w 753"/>
                <a:gd name="T69" fmla="*/ 129 h 222"/>
                <a:gd name="T70" fmla="*/ 750 w 753"/>
                <a:gd name="T71" fmla="*/ 59 h 222"/>
                <a:gd name="T72" fmla="*/ 753 w 753"/>
                <a:gd name="T73" fmla="*/ 12 h 222"/>
                <a:gd name="T74" fmla="*/ 753 w 753"/>
                <a:gd name="T75" fmla="*/ 2 h 222"/>
                <a:gd name="T76" fmla="*/ 753 w 753"/>
                <a:gd name="T77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53" h="222">
                  <a:moveTo>
                    <a:pt x="753" y="0"/>
                  </a:moveTo>
                  <a:cubicBezTo>
                    <a:pt x="752" y="33"/>
                    <a:pt x="746" y="67"/>
                    <a:pt x="735" y="99"/>
                  </a:cubicBezTo>
                  <a:cubicBezTo>
                    <a:pt x="733" y="105"/>
                    <a:pt x="730" y="112"/>
                    <a:pt x="724" y="114"/>
                  </a:cubicBezTo>
                  <a:cubicBezTo>
                    <a:pt x="723" y="114"/>
                    <a:pt x="722" y="114"/>
                    <a:pt x="721" y="114"/>
                  </a:cubicBezTo>
                  <a:cubicBezTo>
                    <a:pt x="717" y="114"/>
                    <a:pt x="714" y="113"/>
                    <a:pt x="711" y="112"/>
                  </a:cubicBezTo>
                  <a:cubicBezTo>
                    <a:pt x="703" y="109"/>
                    <a:pt x="695" y="108"/>
                    <a:pt x="687" y="108"/>
                  </a:cubicBezTo>
                  <a:cubicBezTo>
                    <a:pt x="667" y="108"/>
                    <a:pt x="646" y="115"/>
                    <a:pt x="626" y="120"/>
                  </a:cubicBezTo>
                  <a:cubicBezTo>
                    <a:pt x="601" y="127"/>
                    <a:pt x="574" y="132"/>
                    <a:pt x="548" y="132"/>
                  </a:cubicBezTo>
                  <a:cubicBezTo>
                    <a:pt x="522" y="132"/>
                    <a:pt x="496" y="127"/>
                    <a:pt x="475" y="113"/>
                  </a:cubicBezTo>
                  <a:cubicBezTo>
                    <a:pt x="443" y="93"/>
                    <a:pt x="423" y="57"/>
                    <a:pt x="388" y="45"/>
                  </a:cubicBezTo>
                  <a:cubicBezTo>
                    <a:pt x="377" y="41"/>
                    <a:pt x="366" y="39"/>
                    <a:pt x="356" y="39"/>
                  </a:cubicBezTo>
                  <a:cubicBezTo>
                    <a:pt x="288" y="39"/>
                    <a:pt x="243" y="123"/>
                    <a:pt x="203" y="170"/>
                  </a:cubicBezTo>
                  <a:cubicBezTo>
                    <a:pt x="199" y="177"/>
                    <a:pt x="193" y="182"/>
                    <a:pt x="187" y="186"/>
                  </a:cubicBezTo>
                  <a:cubicBezTo>
                    <a:pt x="179" y="190"/>
                    <a:pt x="170" y="193"/>
                    <a:pt x="160" y="193"/>
                  </a:cubicBezTo>
                  <a:cubicBezTo>
                    <a:pt x="159" y="193"/>
                    <a:pt x="158" y="193"/>
                    <a:pt x="156" y="192"/>
                  </a:cubicBezTo>
                  <a:cubicBezTo>
                    <a:pt x="86" y="191"/>
                    <a:pt x="21" y="139"/>
                    <a:pt x="4" y="71"/>
                  </a:cubicBezTo>
                  <a:cubicBezTo>
                    <a:pt x="3" y="67"/>
                    <a:pt x="2" y="63"/>
                    <a:pt x="2" y="59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0" y="74"/>
                    <a:pt x="1" y="87"/>
                    <a:pt x="4" y="100"/>
                  </a:cubicBezTo>
                  <a:cubicBezTo>
                    <a:pt x="8" y="115"/>
                    <a:pt x="13" y="128"/>
                    <a:pt x="21" y="141"/>
                  </a:cubicBezTo>
                  <a:cubicBezTo>
                    <a:pt x="23" y="145"/>
                    <a:pt x="26" y="149"/>
                    <a:pt x="28" y="153"/>
                  </a:cubicBezTo>
                  <a:cubicBezTo>
                    <a:pt x="58" y="193"/>
                    <a:pt x="106" y="221"/>
                    <a:pt x="156" y="222"/>
                  </a:cubicBezTo>
                  <a:cubicBezTo>
                    <a:pt x="158" y="222"/>
                    <a:pt x="159" y="222"/>
                    <a:pt x="160" y="222"/>
                  </a:cubicBezTo>
                  <a:cubicBezTo>
                    <a:pt x="170" y="222"/>
                    <a:pt x="179" y="220"/>
                    <a:pt x="187" y="215"/>
                  </a:cubicBezTo>
                  <a:cubicBezTo>
                    <a:pt x="193" y="211"/>
                    <a:pt x="199" y="206"/>
                    <a:pt x="203" y="200"/>
                  </a:cubicBezTo>
                  <a:cubicBezTo>
                    <a:pt x="243" y="153"/>
                    <a:pt x="288" y="68"/>
                    <a:pt x="356" y="68"/>
                  </a:cubicBezTo>
                  <a:cubicBezTo>
                    <a:pt x="367" y="68"/>
                    <a:pt x="377" y="70"/>
                    <a:pt x="388" y="74"/>
                  </a:cubicBezTo>
                  <a:cubicBezTo>
                    <a:pt x="423" y="87"/>
                    <a:pt x="443" y="123"/>
                    <a:pt x="475" y="143"/>
                  </a:cubicBezTo>
                  <a:cubicBezTo>
                    <a:pt x="497" y="157"/>
                    <a:pt x="522" y="162"/>
                    <a:pt x="548" y="162"/>
                  </a:cubicBezTo>
                  <a:cubicBezTo>
                    <a:pt x="574" y="162"/>
                    <a:pt x="601" y="156"/>
                    <a:pt x="626" y="150"/>
                  </a:cubicBezTo>
                  <a:cubicBezTo>
                    <a:pt x="646" y="144"/>
                    <a:pt x="667" y="138"/>
                    <a:pt x="687" y="138"/>
                  </a:cubicBezTo>
                  <a:cubicBezTo>
                    <a:pt x="695" y="138"/>
                    <a:pt x="703" y="139"/>
                    <a:pt x="711" y="141"/>
                  </a:cubicBezTo>
                  <a:cubicBezTo>
                    <a:pt x="714" y="142"/>
                    <a:pt x="717" y="143"/>
                    <a:pt x="721" y="143"/>
                  </a:cubicBezTo>
                  <a:cubicBezTo>
                    <a:pt x="722" y="143"/>
                    <a:pt x="723" y="143"/>
                    <a:pt x="724" y="143"/>
                  </a:cubicBezTo>
                  <a:cubicBezTo>
                    <a:pt x="730" y="141"/>
                    <a:pt x="733" y="135"/>
                    <a:pt x="735" y="129"/>
                  </a:cubicBezTo>
                  <a:cubicBezTo>
                    <a:pt x="742" y="106"/>
                    <a:pt x="748" y="82"/>
                    <a:pt x="750" y="59"/>
                  </a:cubicBezTo>
                  <a:cubicBezTo>
                    <a:pt x="752" y="43"/>
                    <a:pt x="753" y="28"/>
                    <a:pt x="753" y="12"/>
                  </a:cubicBezTo>
                  <a:cubicBezTo>
                    <a:pt x="753" y="8"/>
                    <a:pt x="753" y="5"/>
                    <a:pt x="753" y="2"/>
                  </a:cubicBezTo>
                  <a:cubicBezTo>
                    <a:pt x="753" y="1"/>
                    <a:pt x="753" y="0"/>
                    <a:pt x="753" y="0"/>
                  </a:cubicBezTo>
                </a:path>
              </a:pathLst>
            </a:custGeom>
            <a:solidFill>
              <a:srgbClr val="3D39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27" name="Полилиния 326"/>
          <p:cNvSpPr/>
          <p:nvPr/>
        </p:nvSpPr>
        <p:spPr>
          <a:xfrm>
            <a:off x="660995" y="487680"/>
            <a:ext cx="1762165" cy="6298339"/>
          </a:xfrm>
          <a:custGeom>
            <a:avLst/>
            <a:gdLst>
              <a:gd name="connsiteX0" fmla="*/ 1762165 w 1762165"/>
              <a:gd name="connsiteY0" fmla="*/ 5745480 h 6298339"/>
              <a:gd name="connsiteX1" fmla="*/ 238165 w 1762165"/>
              <a:gd name="connsiteY1" fmla="*/ 5745480 h 6298339"/>
              <a:gd name="connsiteX2" fmla="*/ 70525 w 1762165"/>
              <a:gd name="connsiteY2" fmla="*/ 0 h 6298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62165" h="6298339">
                <a:moveTo>
                  <a:pt x="1762165" y="5745480"/>
                </a:moveTo>
                <a:cubicBezTo>
                  <a:pt x="1141135" y="6224270"/>
                  <a:pt x="520105" y="6703060"/>
                  <a:pt x="238165" y="5745480"/>
                </a:cubicBezTo>
                <a:cubicBezTo>
                  <a:pt x="-43775" y="4787900"/>
                  <a:pt x="-41235" y="1211580"/>
                  <a:pt x="70525" y="0"/>
                </a:cubicBezTo>
              </a:path>
            </a:pathLst>
          </a:custGeom>
          <a:noFill/>
          <a:ln w="28575">
            <a:solidFill>
              <a:srgbClr val="4285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285F4"/>
              </a:solidFill>
            </a:endParaRPr>
          </a:p>
        </p:txBody>
      </p:sp>
      <p:sp>
        <p:nvSpPr>
          <p:cNvPr id="328" name="Прямоугольник 327"/>
          <p:cNvSpPr/>
          <p:nvPr/>
        </p:nvSpPr>
        <p:spPr>
          <a:xfrm>
            <a:off x="887550" y="805976"/>
            <a:ext cx="26645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железнодорожники</a:t>
            </a:r>
            <a:endParaRPr lang="ru-RU" sz="2400" dirty="0"/>
          </a:p>
        </p:txBody>
      </p:sp>
      <p:sp>
        <p:nvSpPr>
          <p:cNvPr id="329" name="Прямоугольник 328"/>
          <p:cNvSpPr/>
          <p:nvPr/>
        </p:nvSpPr>
        <p:spPr>
          <a:xfrm>
            <a:off x="946853" y="1696446"/>
            <a:ext cx="20521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колючка</a:t>
            </a:r>
            <a:endParaRPr lang="ru-RU" sz="4000" dirty="0"/>
          </a:p>
        </p:txBody>
      </p:sp>
      <p:sp>
        <p:nvSpPr>
          <p:cNvPr id="330" name="Прямоугольник 329"/>
          <p:cNvSpPr/>
          <p:nvPr/>
        </p:nvSpPr>
        <p:spPr>
          <a:xfrm>
            <a:off x="858806" y="2617694"/>
            <a:ext cx="16193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морда</a:t>
            </a:r>
            <a:r>
              <a:rPr lang="ru-RU" sz="1400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331" name="Прямоугольник 330"/>
          <p:cNvSpPr/>
          <p:nvPr/>
        </p:nvSpPr>
        <p:spPr>
          <a:xfrm>
            <a:off x="782702" y="4065513"/>
            <a:ext cx="15174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стучать</a:t>
            </a:r>
            <a:endParaRPr lang="ru-RU" sz="3200" dirty="0"/>
          </a:p>
        </p:txBody>
      </p:sp>
      <p:sp>
        <p:nvSpPr>
          <p:cNvPr id="332" name="Прямоугольник 331"/>
          <p:cNvSpPr/>
          <p:nvPr/>
        </p:nvSpPr>
        <p:spPr>
          <a:xfrm>
            <a:off x="9532317" y="2897043"/>
            <a:ext cx="16177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гашник</a:t>
            </a:r>
            <a:endParaRPr lang="ru-RU" sz="3600" dirty="0"/>
          </a:p>
        </p:txBody>
      </p:sp>
      <p:sp>
        <p:nvSpPr>
          <p:cNvPr id="336" name="Прямоугольник 335"/>
          <p:cNvSpPr/>
          <p:nvPr/>
        </p:nvSpPr>
        <p:spPr>
          <a:xfrm>
            <a:off x="7603147" y="1808096"/>
            <a:ext cx="37481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(Выдюжим</a:t>
            </a:r>
            <a:r>
              <a:rPr lang="ru-RU" sz="2400" dirty="0"/>
              <a:t>! Осилим</a:t>
            </a:r>
            <a:r>
              <a:rPr lang="ru-RU" sz="2400" dirty="0" smtClean="0"/>
              <a:t>…)</a:t>
            </a:r>
            <a:endParaRPr lang="ru-RU" sz="2400" dirty="0"/>
          </a:p>
        </p:txBody>
      </p:sp>
      <p:sp>
        <p:nvSpPr>
          <p:cNvPr id="338" name="Полилиния 337"/>
          <p:cNvSpPr/>
          <p:nvPr/>
        </p:nvSpPr>
        <p:spPr>
          <a:xfrm>
            <a:off x="9753600" y="677257"/>
            <a:ext cx="1993058" cy="5993882"/>
          </a:xfrm>
          <a:custGeom>
            <a:avLst/>
            <a:gdLst>
              <a:gd name="connsiteX0" fmla="*/ 0 w 1965960"/>
              <a:gd name="connsiteY0" fmla="*/ 6690360 h 7219779"/>
              <a:gd name="connsiteX1" fmla="*/ 1371600 w 1965960"/>
              <a:gd name="connsiteY1" fmla="*/ 6675120 h 7219779"/>
              <a:gd name="connsiteX2" fmla="*/ 1859280 w 1965960"/>
              <a:gd name="connsiteY2" fmla="*/ 1066800 h 7219779"/>
              <a:gd name="connsiteX3" fmla="*/ 1965960 w 1965960"/>
              <a:gd name="connsiteY3" fmla="*/ 0 h 7219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5960" h="7219779">
                <a:moveTo>
                  <a:pt x="0" y="6690360"/>
                </a:moveTo>
                <a:cubicBezTo>
                  <a:pt x="530860" y="7151370"/>
                  <a:pt x="1061720" y="7612380"/>
                  <a:pt x="1371600" y="6675120"/>
                </a:cubicBezTo>
                <a:cubicBezTo>
                  <a:pt x="1681480" y="5737860"/>
                  <a:pt x="1760220" y="2179320"/>
                  <a:pt x="1859280" y="1066800"/>
                </a:cubicBezTo>
                <a:cubicBezTo>
                  <a:pt x="1958340" y="-45720"/>
                  <a:pt x="1902460" y="195580"/>
                  <a:pt x="1965960" y="0"/>
                </a:cubicBezTo>
              </a:path>
            </a:pathLst>
          </a:custGeom>
          <a:noFill/>
          <a:ln w="28575">
            <a:solidFill>
              <a:srgbClr val="4285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9" name="Прямоугольник 338"/>
          <p:cNvSpPr/>
          <p:nvPr/>
        </p:nvSpPr>
        <p:spPr>
          <a:xfrm>
            <a:off x="9115276" y="775221"/>
            <a:ext cx="21852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выдюжить</a:t>
            </a:r>
            <a:endParaRPr lang="ru-RU" dirty="0"/>
          </a:p>
        </p:txBody>
      </p:sp>
      <p:sp>
        <p:nvSpPr>
          <p:cNvPr id="340" name="Прямоугольник 339"/>
          <p:cNvSpPr/>
          <p:nvPr/>
        </p:nvSpPr>
        <p:spPr>
          <a:xfrm>
            <a:off x="4327469" y="501952"/>
            <a:ext cx="41168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Montserrat" panose="00000800000000000000" pitchFamily="50" charset="-52"/>
              </a:rPr>
              <a:t>Разговорный стиль </a:t>
            </a:r>
            <a:endParaRPr lang="ru-RU" sz="2800" dirty="0">
              <a:latin typeface="Montserrat" panose="00000800000000000000" pitchFamily="50" charset="-5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976523" y="4012751"/>
            <a:ext cx="13260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стукач </a:t>
            </a:r>
            <a:endParaRPr lang="ru-RU" sz="3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81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889786259"/>
              </p:ext>
            </p:extLst>
          </p:nvPr>
        </p:nvGraphicFramePr>
        <p:xfrm>
          <a:off x="2109586" y="550025"/>
          <a:ext cx="9855200" cy="6005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-121920" y="3079864"/>
            <a:ext cx="3051972" cy="1200329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lvl="0" algn="ctr"/>
            <a:r>
              <a:rPr lang="ru-RU" sz="2400" dirty="0" smtClean="0">
                <a:latin typeface="Montserrat" panose="00000800000000000000" pitchFamily="50" charset="-52"/>
              </a:rPr>
              <a:t>Происхождение военной лексики</a:t>
            </a:r>
            <a:endParaRPr lang="ru-RU" sz="2400" dirty="0">
              <a:latin typeface="Montserrat" panose="000008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7812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4038970721"/>
              </p:ext>
            </p:extLst>
          </p:nvPr>
        </p:nvGraphicFramePr>
        <p:xfrm>
          <a:off x="242047" y="141441"/>
          <a:ext cx="9130553" cy="6219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1783717" y="2830850"/>
            <a:ext cx="184698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Montserrat" panose="00000800000000000000" pitchFamily="50" charset="-52"/>
              </a:rPr>
              <a:t>261</a:t>
            </a:r>
            <a:endParaRPr lang="ru-RU" sz="8000" dirty="0">
              <a:solidFill>
                <a:schemeClr val="bg1"/>
              </a:solidFill>
              <a:latin typeface="Montserrat" panose="00000800000000000000" pitchFamily="50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272744" y="1306903"/>
            <a:ext cx="172333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400" dirty="0">
                <a:solidFill>
                  <a:prstClr val="white"/>
                </a:solidFill>
                <a:latin typeface="Montserrat" panose="00000800000000000000" pitchFamily="50" charset="-52"/>
              </a:rPr>
              <a:t>167</a:t>
            </a:r>
            <a:endParaRPr lang="ru-RU" sz="4400" dirty="0">
              <a:solidFill>
                <a:prstClr val="white"/>
              </a:solidFill>
              <a:latin typeface="Montserrat" panose="00000800000000000000" pitchFamily="50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699370" y="2866228"/>
            <a:ext cx="9268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400" dirty="0" smtClean="0">
                <a:solidFill>
                  <a:prstClr val="white"/>
                </a:solidFill>
                <a:latin typeface="Montserrat" panose="00000800000000000000" pitchFamily="50" charset="-52"/>
              </a:rPr>
              <a:t>60</a:t>
            </a:r>
            <a:endParaRPr lang="ru-RU" sz="4400" dirty="0">
              <a:solidFill>
                <a:prstClr val="white"/>
              </a:solidFill>
              <a:latin typeface="Montserrat" panose="00000800000000000000" pitchFamily="50" charset="-52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393768" y="4457367"/>
            <a:ext cx="90762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400" dirty="0" smtClean="0">
                <a:solidFill>
                  <a:prstClr val="white"/>
                </a:solidFill>
                <a:latin typeface="Montserrat" panose="00000800000000000000" pitchFamily="50" charset="-52"/>
              </a:rPr>
              <a:t>34</a:t>
            </a:r>
            <a:endParaRPr lang="ru-RU" sz="4400" dirty="0">
              <a:solidFill>
                <a:prstClr val="white"/>
              </a:solidFill>
              <a:latin typeface="Montserrat" panose="00000800000000000000" pitchFamily="50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444751" y="5232305"/>
            <a:ext cx="4208930" cy="336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en-US" sz="12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648695" y="1498486"/>
            <a:ext cx="35445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rgbClr val="CAB394"/>
                </a:solidFill>
                <a:latin typeface="Montserrat" panose="000008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номинативная функция</a:t>
            </a:r>
            <a:endParaRPr lang="ru-RU" sz="3200" dirty="0">
              <a:solidFill>
                <a:srgbClr val="CAB394"/>
              </a:solidFill>
              <a:latin typeface="Montserrat" panose="00000800000000000000" pitchFamily="50" charset="-52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085240" y="2964116"/>
            <a:ext cx="4023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rgbClr val="9B656D"/>
                </a:solidFill>
                <a:latin typeface="Montserrat" panose="000008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изобразительная функция </a:t>
            </a:r>
            <a:endParaRPr lang="ru-RU" sz="3200" dirty="0">
              <a:solidFill>
                <a:srgbClr val="9B656D"/>
              </a:solidFill>
              <a:latin typeface="Montserrat" panose="00000800000000000000" pitchFamily="50" charset="-5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553316" y="4642032"/>
            <a:ext cx="37353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dirty="0" smtClean="0">
                <a:solidFill>
                  <a:srgbClr val="6A5D6C"/>
                </a:solidFill>
                <a:latin typeface="Montserrat" panose="000008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выразительная </a:t>
            </a:r>
            <a:r>
              <a:rPr lang="ru-RU" sz="2000" dirty="0">
                <a:solidFill>
                  <a:srgbClr val="6A5D6C"/>
                </a:solidFill>
                <a:latin typeface="Montserrat" panose="00000800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функция </a:t>
            </a:r>
            <a:endParaRPr lang="ru-RU" sz="3200" dirty="0">
              <a:solidFill>
                <a:srgbClr val="6A5D6C"/>
              </a:solidFill>
              <a:latin typeface="Montserrat" panose="00000800000000000000" pitchFamily="50" charset="-5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53514" y="284035"/>
            <a:ext cx="68499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latin typeface="Montserrat" panose="00000800000000000000" pitchFamily="50" charset="-52"/>
              </a:rPr>
              <a:t>Стилистическая роль военной лексики</a:t>
            </a:r>
            <a:endParaRPr lang="ru-RU" sz="2400" dirty="0">
              <a:latin typeface="Montserrat" panose="000008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7463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569524" y="1025284"/>
            <a:ext cx="66259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Montserrat Medium" panose="00000600000000000000" pitchFamily="50" charset="-52"/>
                <a:ea typeface="Times New Roman" panose="02020603050405020304" pitchFamily="18" charset="0"/>
              </a:rPr>
              <a:t>«Потому 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50" charset="-52"/>
                <a:ea typeface="Times New Roman" panose="02020603050405020304" pitchFamily="18" charset="0"/>
              </a:rPr>
              <a:t>как с одним «бепеге» нам не совладать с легковиком, а тем паче с </a:t>
            </a:r>
            <a:r>
              <a:rPr lang="ru-RU" sz="2000" dirty="0" smtClean="0">
                <a:solidFill>
                  <a:srgbClr val="000000"/>
                </a:solidFill>
                <a:latin typeface="Montserrat Medium" panose="00000600000000000000" pitchFamily="50" charset="-52"/>
                <a:ea typeface="Times New Roman" panose="02020603050405020304" pitchFamily="18" charset="0"/>
              </a:rPr>
              <a:t>трехтонкой» («Б. П. Г.»)</a:t>
            </a:r>
            <a:endParaRPr lang="ru-RU" sz="3200" dirty="0">
              <a:latin typeface="Montserrat Medium" panose="00000600000000000000" pitchFamily="50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27566" y="2604701"/>
            <a:ext cx="61098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Montserrat Medium" panose="00000600000000000000" pitchFamily="50" charset="-52"/>
                <a:ea typeface="Calibri" panose="020F0502020204030204" pitchFamily="34" charset="0"/>
              </a:rPr>
              <a:t>«Каждый 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50" charset="-52"/>
                <a:ea typeface="Calibri" panose="020F0502020204030204" pitchFamily="34" charset="0"/>
              </a:rPr>
              <a:t>поправлял на себе что-нибудь: ремень, противогаз или </a:t>
            </a:r>
            <a:r>
              <a:rPr lang="ru-RU" sz="2000" dirty="0" smtClean="0">
                <a:solidFill>
                  <a:srgbClr val="000000"/>
                </a:solidFill>
                <a:latin typeface="Montserrat Medium" panose="00000600000000000000" pitchFamily="50" charset="-52"/>
                <a:ea typeface="Calibri" panose="020F0502020204030204" pitchFamily="34" charset="0"/>
              </a:rPr>
              <a:t>патронташ» («Крик») </a:t>
            </a:r>
            <a:endParaRPr lang="ru-RU" sz="3200" dirty="0">
              <a:latin typeface="Montserrat Medium" panose="00000600000000000000" pitchFamily="50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49635" y="4184118"/>
            <a:ext cx="488719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Montserrat Medium" panose="00000600000000000000" pitchFamily="50" charset="-52"/>
                <a:ea typeface="Calibri" panose="020F0502020204030204" pitchFamily="34" charset="0"/>
              </a:rPr>
              <a:t>Комментарий писателя: « сухой паек - набор </a:t>
            </a:r>
            <a:r>
              <a:rPr lang="ru-RU" sz="2000" dirty="0">
                <a:latin typeface="Montserrat Medium" panose="00000600000000000000" pitchFamily="50" charset="-52"/>
                <a:ea typeface="Calibri" panose="020F0502020204030204" pitchFamily="34" charset="0"/>
              </a:rPr>
              <a:t>питания, предназначенный для питания </a:t>
            </a:r>
            <a:r>
              <a:rPr lang="ru-RU" sz="2000" dirty="0" smtClean="0">
                <a:latin typeface="Montserrat Medium" panose="00000600000000000000" pitchFamily="50" charset="-52"/>
                <a:ea typeface="Calibri" panose="020F0502020204030204" pitchFamily="34" charset="0"/>
              </a:rPr>
              <a:t>военнослужащих» («Дорога в отчий дом»)</a:t>
            </a:r>
            <a:endParaRPr lang="ru-RU" sz="3200" dirty="0">
              <a:latin typeface="Montserrat Medium" panose="00000600000000000000" pitchFamily="50" charset="-52"/>
            </a:endParaRPr>
          </a:p>
        </p:txBody>
      </p:sp>
      <p:sp>
        <p:nvSpPr>
          <p:cNvPr id="6" name="Шеврон 5"/>
          <p:cNvSpPr/>
          <p:nvPr/>
        </p:nvSpPr>
        <p:spPr>
          <a:xfrm>
            <a:off x="3509960" y="768535"/>
            <a:ext cx="1285008" cy="5258192"/>
          </a:xfrm>
          <a:prstGeom prst="chevron">
            <a:avLst>
              <a:gd name="adj" fmla="val 72642"/>
            </a:avLst>
          </a:prstGeom>
          <a:solidFill>
            <a:srgbClr val="1B1B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Шеврон 6"/>
          <p:cNvSpPr/>
          <p:nvPr/>
        </p:nvSpPr>
        <p:spPr>
          <a:xfrm>
            <a:off x="4200523" y="768535"/>
            <a:ext cx="1285008" cy="5258192"/>
          </a:xfrm>
          <a:prstGeom prst="chevron">
            <a:avLst>
              <a:gd name="adj" fmla="val 72642"/>
            </a:avLst>
          </a:prstGeom>
          <a:solidFill>
            <a:srgbClr val="D7BF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Шеврон 7"/>
          <p:cNvSpPr/>
          <p:nvPr/>
        </p:nvSpPr>
        <p:spPr>
          <a:xfrm>
            <a:off x="2856200" y="768535"/>
            <a:ext cx="1285008" cy="5258192"/>
          </a:xfrm>
          <a:prstGeom prst="chevron">
            <a:avLst>
              <a:gd name="adj" fmla="val 72642"/>
            </a:avLst>
          </a:prstGeom>
          <a:solidFill>
            <a:srgbClr val="7B4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138302" y="278443"/>
            <a:ext cx="31870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Montserrat" panose="00000800000000000000" pitchFamily="50" charset="-52"/>
              </a:rPr>
              <a:t>Номинативная </a:t>
            </a:r>
            <a:endParaRPr lang="ru-RU" sz="2800" dirty="0">
              <a:latin typeface="Montserrat" panose="00000800000000000000" pitchFamily="50" charset="-52"/>
            </a:endParaRPr>
          </a:p>
        </p:txBody>
      </p:sp>
      <p:sp>
        <p:nvSpPr>
          <p:cNvPr id="10" name="Штриховая стрелка вправо 9"/>
          <p:cNvSpPr>
            <a:spLocks noChangeAspect="1"/>
          </p:cNvSpPr>
          <p:nvPr/>
        </p:nvSpPr>
        <p:spPr>
          <a:xfrm>
            <a:off x="122523" y="1331627"/>
            <a:ext cx="3387437" cy="4132008"/>
          </a:xfrm>
          <a:prstGeom prst="stripedRightArrow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4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56858" y="382626"/>
            <a:ext cx="36503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Montserrat" panose="00000800000000000000" pitchFamily="50" charset="-52"/>
              </a:rPr>
              <a:t>Изобразительная</a:t>
            </a:r>
            <a:endParaRPr lang="ru-RU" sz="2800" dirty="0">
              <a:latin typeface="Montserrat" panose="00000800000000000000" pitchFamily="50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3235" y="1069218"/>
            <a:ext cx="514003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000000"/>
                </a:solidFill>
                <a:latin typeface="Montserrat Medium" panose="00000600000000000000" pitchFamily="50" charset="-52"/>
                <a:ea typeface="Times New Roman" panose="02020603050405020304" pitchFamily="18" charset="0"/>
              </a:rPr>
              <a:t>Ш</a:t>
            </a:r>
            <a:r>
              <a:rPr lang="ru-RU" sz="2400" dirty="0" smtClean="0">
                <a:solidFill>
                  <a:srgbClr val="000000"/>
                </a:solidFill>
                <a:latin typeface="Montserrat Medium" panose="00000600000000000000" pitchFamily="50" charset="-52"/>
                <a:ea typeface="Times New Roman" panose="02020603050405020304" pitchFamily="18" charset="0"/>
              </a:rPr>
              <a:t>ироко </a:t>
            </a:r>
            <a:r>
              <a:rPr lang="ru-RU" sz="2400" dirty="0">
                <a:solidFill>
                  <a:srgbClr val="000000"/>
                </a:solidFill>
                <a:latin typeface="Montserrat Medium" panose="00000600000000000000" pitchFamily="50" charset="-52"/>
                <a:ea typeface="Times New Roman" panose="02020603050405020304" pitchFamily="18" charset="0"/>
              </a:rPr>
              <a:t>представлены слова и устойчивые выражения,  с помощью которых происходит восприятие жизни героев, представление  их подвигов посредством описания военных событий, </a:t>
            </a:r>
            <a:r>
              <a:rPr lang="ru-RU" sz="2400" dirty="0">
                <a:latin typeface="Montserrat Medium" panose="00000600000000000000" pitchFamily="50" charset="-52"/>
                <a:ea typeface="Calibri" panose="020F0502020204030204" pitchFamily="34" charset="0"/>
              </a:rPr>
              <a:t>обличение ужасов и жестокости </a:t>
            </a:r>
            <a:r>
              <a:rPr lang="ru-RU" sz="2400" dirty="0" smtClean="0">
                <a:latin typeface="Montserrat Medium" panose="00000600000000000000" pitchFamily="50" charset="-52"/>
                <a:ea typeface="Calibri" panose="020F0502020204030204" pitchFamily="34" charset="0"/>
              </a:rPr>
              <a:t>войны.</a:t>
            </a:r>
            <a:endParaRPr lang="ru-RU" sz="3200" dirty="0">
              <a:latin typeface="Montserrat Medium" panose="00000600000000000000" pitchFamily="50" charset="-52"/>
            </a:endParaRPr>
          </a:p>
        </p:txBody>
      </p:sp>
      <p:grpSp>
        <p:nvGrpSpPr>
          <p:cNvPr id="47" name="组合 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/>
          <p:nvPr/>
        </p:nvGrpSpPr>
        <p:grpSpPr>
          <a:xfrm>
            <a:off x="5680795" y="1069218"/>
            <a:ext cx="6351878" cy="5078313"/>
            <a:chOff x="2589213" y="1435100"/>
            <a:chExt cx="7013575" cy="3987800"/>
          </a:xfrm>
        </p:grpSpPr>
        <p:sp>
          <p:nvSpPr>
            <p:cNvPr id="48" name="ïsḻïḋe">
              <a:extLst>
                <a:ext uri="{FF2B5EF4-FFF2-40B4-BE49-F238E27FC236}">
                  <a16:creationId xmlns:a16="http://schemas.microsoft.com/office/drawing/2014/main" id="{975AFAB5-1A2E-47BB-8DE5-4B42624E466E}"/>
                </a:ext>
              </a:extLst>
            </p:cNvPr>
            <p:cNvSpPr/>
            <p:nvPr/>
          </p:nvSpPr>
          <p:spPr bwMode="auto">
            <a:xfrm>
              <a:off x="2589213" y="1435100"/>
              <a:ext cx="1431925" cy="3768725"/>
            </a:xfrm>
            <a:custGeom>
              <a:avLst/>
              <a:gdLst>
                <a:gd name="T0" fmla="*/ 309 w 313"/>
                <a:gd name="T1" fmla="*/ 320 h 824"/>
                <a:gd name="T2" fmla="*/ 300 w 313"/>
                <a:gd name="T3" fmla="*/ 325 h 824"/>
                <a:gd name="T4" fmla="*/ 268 w 313"/>
                <a:gd name="T5" fmla="*/ 346 h 824"/>
                <a:gd name="T6" fmla="*/ 203 w 313"/>
                <a:gd name="T7" fmla="*/ 417 h 824"/>
                <a:gd name="T8" fmla="*/ 164 w 313"/>
                <a:gd name="T9" fmla="*/ 503 h 824"/>
                <a:gd name="T10" fmla="*/ 155 w 313"/>
                <a:gd name="T11" fmla="*/ 537 h 824"/>
                <a:gd name="T12" fmla="*/ 146 w 313"/>
                <a:gd name="T13" fmla="*/ 605 h 824"/>
                <a:gd name="T14" fmla="*/ 160 w 313"/>
                <a:gd name="T15" fmla="*/ 482 h 824"/>
                <a:gd name="T16" fmla="*/ 238 w 313"/>
                <a:gd name="T17" fmla="*/ 297 h 824"/>
                <a:gd name="T18" fmla="*/ 226 w 313"/>
                <a:gd name="T19" fmla="*/ 288 h 824"/>
                <a:gd name="T20" fmla="*/ 146 w 313"/>
                <a:gd name="T21" fmla="*/ 472 h 824"/>
                <a:gd name="T22" fmla="*/ 160 w 313"/>
                <a:gd name="T23" fmla="*/ 287 h 824"/>
                <a:gd name="T24" fmla="*/ 225 w 313"/>
                <a:gd name="T25" fmla="*/ 178 h 824"/>
                <a:gd name="T26" fmla="*/ 213 w 313"/>
                <a:gd name="T27" fmla="*/ 169 h 824"/>
                <a:gd name="T28" fmla="*/ 146 w 313"/>
                <a:gd name="T29" fmla="*/ 281 h 824"/>
                <a:gd name="T30" fmla="*/ 159 w 313"/>
                <a:gd name="T31" fmla="*/ 107 h 824"/>
                <a:gd name="T32" fmla="*/ 129 w 313"/>
                <a:gd name="T33" fmla="*/ 107 h 824"/>
                <a:gd name="T34" fmla="*/ 142 w 313"/>
                <a:gd name="T35" fmla="*/ 286 h 824"/>
                <a:gd name="T36" fmla="*/ 57 w 313"/>
                <a:gd name="T37" fmla="*/ 86 h 824"/>
                <a:gd name="T38" fmla="*/ 44 w 313"/>
                <a:gd name="T39" fmla="*/ 94 h 824"/>
                <a:gd name="T40" fmla="*/ 128 w 313"/>
                <a:gd name="T41" fmla="*/ 295 h 824"/>
                <a:gd name="T42" fmla="*/ 142 w 313"/>
                <a:gd name="T43" fmla="*/ 451 h 824"/>
                <a:gd name="T44" fmla="*/ 117 w 313"/>
                <a:gd name="T45" fmla="*/ 335 h 824"/>
                <a:gd name="T46" fmla="*/ 69 w 313"/>
                <a:gd name="T47" fmla="*/ 223 h 824"/>
                <a:gd name="T48" fmla="*/ 57 w 313"/>
                <a:gd name="T49" fmla="*/ 230 h 824"/>
                <a:gd name="T50" fmla="*/ 45 w 313"/>
                <a:gd name="T51" fmla="*/ 271 h 824"/>
                <a:gd name="T52" fmla="*/ 58 w 313"/>
                <a:gd name="T53" fmla="*/ 306 h 824"/>
                <a:gd name="T54" fmla="*/ 56 w 313"/>
                <a:gd name="T55" fmla="*/ 371 h 824"/>
                <a:gd name="T56" fmla="*/ 94 w 313"/>
                <a:gd name="T57" fmla="*/ 423 h 824"/>
                <a:gd name="T58" fmla="*/ 133 w 313"/>
                <a:gd name="T59" fmla="*/ 471 h 824"/>
                <a:gd name="T60" fmla="*/ 142 w 313"/>
                <a:gd name="T61" fmla="*/ 491 h 824"/>
                <a:gd name="T62" fmla="*/ 87 w 313"/>
                <a:gd name="T63" fmla="*/ 491 h 824"/>
                <a:gd name="T64" fmla="*/ 84 w 313"/>
                <a:gd name="T65" fmla="*/ 535 h 824"/>
                <a:gd name="T66" fmla="*/ 142 w 313"/>
                <a:gd name="T67" fmla="*/ 669 h 824"/>
                <a:gd name="T68" fmla="*/ 146 w 313"/>
                <a:gd name="T69" fmla="*/ 824 h 824"/>
                <a:gd name="T70" fmla="*/ 150 w 313"/>
                <a:gd name="T71" fmla="*/ 615 h 824"/>
                <a:gd name="T72" fmla="*/ 177 w 313"/>
                <a:gd name="T73" fmla="*/ 578 h 824"/>
                <a:gd name="T74" fmla="*/ 207 w 313"/>
                <a:gd name="T75" fmla="*/ 546 h 824"/>
                <a:gd name="T76" fmla="*/ 204 w 313"/>
                <a:gd name="T77" fmla="*/ 514 h 824"/>
                <a:gd name="T78" fmla="*/ 214 w 313"/>
                <a:gd name="T79" fmla="*/ 491 h 824"/>
                <a:gd name="T80" fmla="*/ 256 w 313"/>
                <a:gd name="T81" fmla="*/ 464 h 824"/>
                <a:gd name="T82" fmla="*/ 265 w 313"/>
                <a:gd name="T83" fmla="*/ 407 h 824"/>
                <a:gd name="T84" fmla="*/ 313 w 313"/>
                <a:gd name="T85" fmla="*/ 318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3" h="824">
                  <a:moveTo>
                    <a:pt x="310" y="319"/>
                  </a:moveTo>
                  <a:cubicBezTo>
                    <a:pt x="309" y="320"/>
                    <a:pt x="309" y="320"/>
                    <a:pt x="309" y="320"/>
                  </a:cubicBezTo>
                  <a:cubicBezTo>
                    <a:pt x="306" y="322"/>
                    <a:pt x="306" y="322"/>
                    <a:pt x="306" y="322"/>
                  </a:cubicBezTo>
                  <a:cubicBezTo>
                    <a:pt x="303" y="323"/>
                    <a:pt x="302" y="324"/>
                    <a:pt x="300" y="325"/>
                  </a:cubicBezTo>
                  <a:cubicBezTo>
                    <a:pt x="296" y="327"/>
                    <a:pt x="292" y="329"/>
                    <a:pt x="289" y="331"/>
                  </a:cubicBezTo>
                  <a:cubicBezTo>
                    <a:pt x="281" y="336"/>
                    <a:pt x="275" y="340"/>
                    <a:pt x="268" y="346"/>
                  </a:cubicBezTo>
                  <a:cubicBezTo>
                    <a:pt x="255" y="356"/>
                    <a:pt x="243" y="367"/>
                    <a:pt x="233" y="379"/>
                  </a:cubicBezTo>
                  <a:cubicBezTo>
                    <a:pt x="222" y="391"/>
                    <a:pt x="212" y="404"/>
                    <a:pt x="203" y="417"/>
                  </a:cubicBezTo>
                  <a:cubicBezTo>
                    <a:pt x="195" y="431"/>
                    <a:pt x="187" y="445"/>
                    <a:pt x="181" y="459"/>
                  </a:cubicBezTo>
                  <a:cubicBezTo>
                    <a:pt x="174" y="473"/>
                    <a:pt x="169" y="488"/>
                    <a:pt x="164" y="503"/>
                  </a:cubicBezTo>
                  <a:cubicBezTo>
                    <a:pt x="162" y="511"/>
                    <a:pt x="160" y="518"/>
                    <a:pt x="158" y="526"/>
                  </a:cubicBezTo>
                  <a:cubicBezTo>
                    <a:pt x="155" y="537"/>
                    <a:pt x="155" y="537"/>
                    <a:pt x="155" y="537"/>
                  </a:cubicBezTo>
                  <a:cubicBezTo>
                    <a:pt x="153" y="549"/>
                    <a:pt x="153" y="549"/>
                    <a:pt x="153" y="549"/>
                  </a:cubicBezTo>
                  <a:cubicBezTo>
                    <a:pt x="150" y="567"/>
                    <a:pt x="147" y="586"/>
                    <a:pt x="146" y="605"/>
                  </a:cubicBezTo>
                  <a:cubicBezTo>
                    <a:pt x="146" y="533"/>
                    <a:pt x="146" y="533"/>
                    <a:pt x="146" y="533"/>
                  </a:cubicBezTo>
                  <a:cubicBezTo>
                    <a:pt x="149" y="519"/>
                    <a:pt x="153" y="501"/>
                    <a:pt x="160" y="482"/>
                  </a:cubicBezTo>
                  <a:cubicBezTo>
                    <a:pt x="170" y="451"/>
                    <a:pt x="185" y="416"/>
                    <a:pt x="202" y="378"/>
                  </a:cubicBezTo>
                  <a:cubicBezTo>
                    <a:pt x="216" y="347"/>
                    <a:pt x="227" y="319"/>
                    <a:pt x="238" y="297"/>
                  </a:cubicBezTo>
                  <a:cubicBezTo>
                    <a:pt x="249" y="275"/>
                    <a:pt x="260" y="258"/>
                    <a:pt x="268" y="250"/>
                  </a:cubicBezTo>
                  <a:cubicBezTo>
                    <a:pt x="260" y="258"/>
                    <a:pt x="243" y="270"/>
                    <a:pt x="226" y="288"/>
                  </a:cubicBezTo>
                  <a:cubicBezTo>
                    <a:pt x="208" y="307"/>
                    <a:pt x="189" y="333"/>
                    <a:pt x="174" y="366"/>
                  </a:cubicBezTo>
                  <a:cubicBezTo>
                    <a:pt x="158" y="403"/>
                    <a:pt x="150" y="440"/>
                    <a:pt x="146" y="472"/>
                  </a:cubicBezTo>
                  <a:cubicBezTo>
                    <a:pt x="146" y="318"/>
                    <a:pt x="146" y="318"/>
                    <a:pt x="146" y="318"/>
                  </a:cubicBezTo>
                  <a:cubicBezTo>
                    <a:pt x="149" y="309"/>
                    <a:pt x="153" y="298"/>
                    <a:pt x="160" y="287"/>
                  </a:cubicBezTo>
                  <a:cubicBezTo>
                    <a:pt x="170" y="270"/>
                    <a:pt x="184" y="251"/>
                    <a:pt x="198" y="228"/>
                  </a:cubicBezTo>
                  <a:cubicBezTo>
                    <a:pt x="210" y="210"/>
                    <a:pt x="218" y="193"/>
                    <a:pt x="225" y="178"/>
                  </a:cubicBezTo>
                  <a:cubicBezTo>
                    <a:pt x="231" y="163"/>
                    <a:pt x="236" y="152"/>
                    <a:pt x="241" y="145"/>
                  </a:cubicBezTo>
                  <a:cubicBezTo>
                    <a:pt x="236" y="152"/>
                    <a:pt x="225" y="158"/>
                    <a:pt x="213" y="169"/>
                  </a:cubicBezTo>
                  <a:cubicBezTo>
                    <a:pt x="200" y="179"/>
                    <a:pt x="185" y="193"/>
                    <a:pt x="173" y="212"/>
                  </a:cubicBezTo>
                  <a:cubicBezTo>
                    <a:pt x="158" y="235"/>
                    <a:pt x="150" y="260"/>
                    <a:pt x="146" y="281"/>
                  </a:cubicBezTo>
                  <a:cubicBezTo>
                    <a:pt x="146" y="222"/>
                    <a:pt x="146" y="222"/>
                    <a:pt x="146" y="222"/>
                  </a:cubicBezTo>
                  <a:cubicBezTo>
                    <a:pt x="150" y="195"/>
                    <a:pt x="159" y="154"/>
                    <a:pt x="159" y="107"/>
                  </a:cubicBezTo>
                  <a:cubicBezTo>
                    <a:pt x="159" y="56"/>
                    <a:pt x="144" y="18"/>
                    <a:pt x="144" y="0"/>
                  </a:cubicBezTo>
                  <a:cubicBezTo>
                    <a:pt x="144" y="18"/>
                    <a:pt x="129" y="56"/>
                    <a:pt x="129" y="107"/>
                  </a:cubicBezTo>
                  <a:cubicBezTo>
                    <a:pt x="129" y="154"/>
                    <a:pt x="138" y="195"/>
                    <a:pt x="142" y="222"/>
                  </a:cubicBezTo>
                  <a:cubicBezTo>
                    <a:pt x="142" y="286"/>
                    <a:pt x="142" y="286"/>
                    <a:pt x="142" y="286"/>
                  </a:cubicBezTo>
                  <a:cubicBezTo>
                    <a:pt x="138" y="252"/>
                    <a:pt x="129" y="211"/>
                    <a:pt x="111" y="170"/>
                  </a:cubicBezTo>
                  <a:cubicBezTo>
                    <a:pt x="95" y="135"/>
                    <a:pt x="75" y="106"/>
                    <a:pt x="57" y="86"/>
                  </a:cubicBezTo>
                  <a:cubicBezTo>
                    <a:pt x="38" y="65"/>
                    <a:pt x="21" y="52"/>
                    <a:pt x="11" y="43"/>
                  </a:cubicBezTo>
                  <a:cubicBezTo>
                    <a:pt x="22" y="52"/>
                    <a:pt x="33" y="70"/>
                    <a:pt x="44" y="94"/>
                  </a:cubicBezTo>
                  <a:cubicBezTo>
                    <a:pt x="56" y="118"/>
                    <a:pt x="69" y="148"/>
                    <a:pt x="84" y="182"/>
                  </a:cubicBezTo>
                  <a:cubicBezTo>
                    <a:pt x="101" y="224"/>
                    <a:pt x="117" y="262"/>
                    <a:pt x="128" y="295"/>
                  </a:cubicBezTo>
                  <a:cubicBezTo>
                    <a:pt x="135" y="317"/>
                    <a:pt x="139" y="337"/>
                    <a:pt x="142" y="352"/>
                  </a:cubicBezTo>
                  <a:cubicBezTo>
                    <a:pt x="142" y="451"/>
                    <a:pt x="142" y="451"/>
                    <a:pt x="142" y="451"/>
                  </a:cubicBezTo>
                  <a:cubicBezTo>
                    <a:pt x="141" y="439"/>
                    <a:pt x="139" y="427"/>
                    <a:pt x="137" y="415"/>
                  </a:cubicBezTo>
                  <a:cubicBezTo>
                    <a:pt x="132" y="388"/>
                    <a:pt x="125" y="361"/>
                    <a:pt x="117" y="335"/>
                  </a:cubicBezTo>
                  <a:cubicBezTo>
                    <a:pt x="108" y="310"/>
                    <a:pt x="99" y="284"/>
                    <a:pt x="87" y="260"/>
                  </a:cubicBezTo>
                  <a:cubicBezTo>
                    <a:pt x="82" y="247"/>
                    <a:pt x="75" y="235"/>
                    <a:pt x="69" y="223"/>
                  </a:cubicBezTo>
                  <a:cubicBezTo>
                    <a:pt x="62" y="211"/>
                    <a:pt x="55" y="199"/>
                    <a:pt x="46" y="186"/>
                  </a:cubicBezTo>
                  <a:cubicBezTo>
                    <a:pt x="56" y="201"/>
                    <a:pt x="58" y="216"/>
                    <a:pt x="57" y="230"/>
                  </a:cubicBezTo>
                  <a:cubicBezTo>
                    <a:pt x="56" y="238"/>
                    <a:pt x="54" y="245"/>
                    <a:pt x="52" y="252"/>
                  </a:cubicBezTo>
                  <a:cubicBezTo>
                    <a:pt x="50" y="258"/>
                    <a:pt x="47" y="265"/>
                    <a:pt x="45" y="271"/>
                  </a:cubicBezTo>
                  <a:cubicBezTo>
                    <a:pt x="41" y="280"/>
                    <a:pt x="42" y="286"/>
                    <a:pt x="45" y="292"/>
                  </a:cubicBezTo>
                  <a:cubicBezTo>
                    <a:pt x="48" y="297"/>
                    <a:pt x="53" y="302"/>
                    <a:pt x="58" y="306"/>
                  </a:cubicBezTo>
                  <a:cubicBezTo>
                    <a:pt x="68" y="315"/>
                    <a:pt x="78" y="323"/>
                    <a:pt x="71" y="335"/>
                  </a:cubicBezTo>
                  <a:cubicBezTo>
                    <a:pt x="64" y="347"/>
                    <a:pt x="55" y="358"/>
                    <a:pt x="56" y="371"/>
                  </a:cubicBezTo>
                  <a:cubicBezTo>
                    <a:pt x="56" y="378"/>
                    <a:pt x="58" y="385"/>
                    <a:pt x="65" y="393"/>
                  </a:cubicBezTo>
                  <a:cubicBezTo>
                    <a:pt x="70" y="401"/>
                    <a:pt x="80" y="411"/>
                    <a:pt x="94" y="423"/>
                  </a:cubicBezTo>
                  <a:cubicBezTo>
                    <a:pt x="103" y="430"/>
                    <a:pt x="110" y="439"/>
                    <a:pt x="117" y="447"/>
                  </a:cubicBezTo>
                  <a:cubicBezTo>
                    <a:pt x="123" y="456"/>
                    <a:pt x="128" y="464"/>
                    <a:pt x="133" y="471"/>
                  </a:cubicBezTo>
                  <a:cubicBezTo>
                    <a:pt x="137" y="479"/>
                    <a:pt x="140" y="486"/>
                    <a:pt x="142" y="490"/>
                  </a:cubicBezTo>
                  <a:cubicBezTo>
                    <a:pt x="142" y="490"/>
                    <a:pt x="142" y="491"/>
                    <a:pt x="142" y="491"/>
                  </a:cubicBezTo>
                  <a:cubicBezTo>
                    <a:pt x="142" y="604"/>
                    <a:pt x="142" y="604"/>
                    <a:pt x="142" y="604"/>
                  </a:cubicBezTo>
                  <a:cubicBezTo>
                    <a:pt x="141" y="602"/>
                    <a:pt x="129" y="530"/>
                    <a:pt x="87" y="491"/>
                  </a:cubicBezTo>
                  <a:cubicBezTo>
                    <a:pt x="47" y="454"/>
                    <a:pt x="9" y="442"/>
                    <a:pt x="0" y="436"/>
                  </a:cubicBezTo>
                  <a:cubicBezTo>
                    <a:pt x="10" y="442"/>
                    <a:pt x="66" y="511"/>
                    <a:pt x="84" y="535"/>
                  </a:cubicBezTo>
                  <a:cubicBezTo>
                    <a:pt x="112" y="572"/>
                    <a:pt x="142" y="618"/>
                    <a:pt x="142" y="669"/>
                  </a:cubicBezTo>
                  <a:cubicBezTo>
                    <a:pt x="142" y="669"/>
                    <a:pt x="142" y="669"/>
                    <a:pt x="142" y="669"/>
                  </a:cubicBezTo>
                  <a:cubicBezTo>
                    <a:pt x="142" y="824"/>
                    <a:pt x="142" y="824"/>
                    <a:pt x="142" y="824"/>
                  </a:cubicBezTo>
                  <a:cubicBezTo>
                    <a:pt x="146" y="824"/>
                    <a:pt x="146" y="824"/>
                    <a:pt x="146" y="824"/>
                  </a:cubicBezTo>
                  <a:cubicBezTo>
                    <a:pt x="146" y="628"/>
                    <a:pt x="146" y="628"/>
                    <a:pt x="146" y="628"/>
                  </a:cubicBezTo>
                  <a:cubicBezTo>
                    <a:pt x="147" y="624"/>
                    <a:pt x="148" y="619"/>
                    <a:pt x="150" y="615"/>
                  </a:cubicBezTo>
                  <a:cubicBezTo>
                    <a:pt x="153" y="608"/>
                    <a:pt x="157" y="601"/>
                    <a:pt x="161" y="595"/>
                  </a:cubicBezTo>
                  <a:cubicBezTo>
                    <a:pt x="166" y="588"/>
                    <a:pt x="172" y="583"/>
                    <a:pt x="177" y="578"/>
                  </a:cubicBezTo>
                  <a:cubicBezTo>
                    <a:pt x="183" y="573"/>
                    <a:pt x="189" y="568"/>
                    <a:pt x="194" y="564"/>
                  </a:cubicBezTo>
                  <a:cubicBezTo>
                    <a:pt x="202" y="559"/>
                    <a:pt x="206" y="552"/>
                    <a:pt x="207" y="546"/>
                  </a:cubicBezTo>
                  <a:cubicBezTo>
                    <a:pt x="208" y="539"/>
                    <a:pt x="206" y="532"/>
                    <a:pt x="205" y="525"/>
                  </a:cubicBezTo>
                  <a:cubicBezTo>
                    <a:pt x="205" y="521"/>
                    <a:pt x="204" y="518"/>
                    <a:pt x="204" y="514"/>
                  </a:cubicBezTo>
                  <a:cubicBezTo>
                    <a:pt x="203" y="511"/>
                    <a:pt x="203" y="508"/>
                    <a:pt x="204" y="505"/>
                  </a:cubicBezTo>
                  <a:cubicBezTo>
                    <a:pt x="204" y="499"/>
                    <a:pt x="207" y="494"/>
                    <a:pt x="214" y="491"/>
                  </a:cubicBezTo>
                  <a:cubicBezTo>
                    <a:pt x="228" y="486"/>
                    <a:pt x="242" y="483"/>
                    <a:pt x="251" y="473"/>
                  </a:cubicBezTo>
                  <a:cubicBezTo>
                    <a:pt x="253" y="471"/>
                    <a:pt x="255" y="468"/>
                    <a:pt x="256" y="464"/>
                  </a:cubicBezTo>
                  <a:cubicBezTo>
                    <a:pt x="258" y="460"/>
                    <a:pt x="259" y="456"/>
                    <a:pt x="260" y="451"/>
                  </a:cubicBezTo>
                  <a:cubicBezTo>
                    <a:pt x="262" y="441"/>
                    <a:pt x="264" y="427"/>
                    <a:pt x="265" y="407"/>
                  </a:cubicBezTo>
                  <a:cubicBezTo>
                    <a:pt x="267" y="383"/>
                    <a:pt x="278" y="360"/>
                    <a:pt x="289" y="344"/>
                  </a:cubicBezTo>
                  <a:cubicBezTo>
                    <a:pt x="300" y="328"/>
                    <a:pt x="311" y="319"/>
                    <a:pt x="313" y="318"/>
                  </a:cubicBezTo>
                  <a:lnTo>
                    <a:pt x="310" y="319"/>
                  </a:lnTo>
                  <a:close/>
                </a:path>
              </a:pathLst>
            </a:custGeom>
            <a:gradFill>
              <a:gsLst>
                <a:gs pos="0">
                  <a:srgbClr val="8DC7FF"/>
                </a:gs>
                <a:gs pos="100000">
                  <a:srgbClr val="B9D5FD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ïšliḓe">
              <a:extLst>
                <a:ext uri="{FF2B5EF4-FFF2-40B4-BE49-F238E27FC236}">
                  <a16:creationId xmlns:a16="http://schemas.microsoft.com/office/drawing/2014/main" id="{042B9F66-B15D-4439-B6EA-8DF9B4B3F1E9}"/>
                </a:ext>
              </a:extLst>
            </p:cNvPr>
            <p:cNvSpPr/>
            <p:nvPr/>
          </p:nvSpPr>
          <p:spPr bwMode="auto">
            <a:xfrm>
              <a:off x="8477250" y="2239962"/>
              <a:ext cx="1125538" cy="2963863"/>
            </a:xfrm>
            <a:custGeom>
              <a:avLst/>
              <a:gdLst>
                <a:gd name="T0" fmla="*/ 3 w 246"/>
                <a:gd name="T1" fmla="*/ 252 h 648"/>
                <a:gd name="T2" fmla="*/ 11 w 246"/>
                <a:gd name="T3" fmla="*/ 255 h 648"/>
                <a:gd name="T4" fmla="*/ 35 w 246"/>
                <a:gd name="T5" fmla="*/ 272 h 648"/>
                <a:gd name="T6" fmla="*/ 86 w 246"/>
                <a:gd name="T7" fmla="*/ 328 h 648"/>
                <a:gd name="T8" fmla="*/ 117 w 246"/>
                <a:gd name="T9" fmla="*/ 396 h 648"/>
                <a:gd name="T10" fmla="*/ 124 w 246"/>
                <a:gd name="T11" fmla="*/ 422 h 648"/>
                <a:gd name="T12" fmla="*/ 131 w 246"/>
                <a:gd name="T13" fmla="*/ 476 h 648"/>
                <a:gd name="T14" fmla="*/ 120 w 246"/>
                <a:gd name="T15" fmla="*/ 379 h 648"/>
                <a:gd name="T16" fmla="*/ 59 w 246"/>
                <a:gd name="T17" fmla="*/ 234 h 648"/>
                <a:gd name="T18" fmla="*/ 69 w 246"/>
                <a:gd name="T19" fmla="*/ 227 h 648"/>
                <a:gd name="T20" fmla="*/ 131 w 246"/>
                <a:gd name="T21" fmla="*/ 371 h 648"/>
                <a:gd name="T22" fmla="*/ 120 w 246"/>
                <a:gd name="T23" fmla="*/ 226 h 648"/>
                <a:gd name="T24" fmla="*/ 70 w 246"/>
                <a:gd name="T25" fmla="*/ 140 h 648"/>
                <a:gd name="T26" fmla="*/ 79 w 246"/>
                <a:gd name="T27" fmla="*/ 133 h 648"/>
                <a:gd name="T28" fmla="*/ 131 w 246"/>
                <a:gd name="T29" fmla="*/ 221 h 648"/>
                <a:gd name="T30" fmla="*/ 121 w 246"/>
                <a:gd name="T31" fmla="*/ 84 h 648"/>
                <a:gd name="T32" fmla="*/ 145 w 246"/>
                <a:gd name="T33" fmla="*/ 84 h 648"/>
                <a:gd name="T34" fmla="*/ 135 w 246"/>
                <a:gd name="T35" fmla="*/ 225 h 648"/>
                <a:gd name="T36" fmla="*/ 201 w 246"/>
                <a:gd name="T37" fmla="*/ 68 h 648"/>
                <a:gd name="T38" fmla="*/ 211 w 246"/>
                <a:gd name="T39" fmla="*/ 74 h 648"/>
                <a:gd name="T40" fmla="*/ 146 w 246"/>
                <a:gd name="T41" fmla="*/ 232 h 648"/>
                <a:gd name="T42" fmla="*/ 135 w 246"/>
                <a:gd name="T43" fmla="*/ 355 h 648"/>
                <a:gd name="T44" fmla="*/ 154 w 246"/>
                <a:gd name="T45" fmla="*/ 264 h 648"/>
                <a:gd name="T46" fmla="*/ 192 w 246"/>
                <a:gd name="T47" fmla="*/ 175 h 648"/>
                <a:gd name="T48" fmla="*/ 201 w 246"/>
                <a:gd name="T49" fmla="*/ 181 h 648"/>
                <a:gd name="T50" fmla="*/ 211 w 246"/>
                <a:gd name="T51" fmla="*/ 213 h 648"/>
                <a:gd name="T52" fmla="*/ 201 w 246"/>
                <a:gd name="T53" fmla="*/ 241 h 648"/>
                <a:gd name="T54" fmla="*/ 202 w 246"/>
                <a:gd name="T55" fmla="*/ 292 h 648"/>
                <a:gd name="T56" fmla="*/ 172 w 246"/>
                <a:gd name="T57" fmla="*/ 333 h 648"/>
                <a:gd name="T58" fmla="*/ 142 w 246"/>
                <a:gd name="T59" fmla="*/ 371 h 648"/>
                <a:gd name="T60" fmla="*/ 135 w 246"/>
                <a:gd name="T61" fmla="*/ 386 h 648"/>
                <a:gd name="T62" fmla="*/ 178 w 246"/>
                <a:gd name="T63" fmla="*/ 386 h 648"/>
                <a:gd name="T64" fmla="*/ 180 w 246"/>
                <a:gd name="T65" fmla="*/ 421 h 648"/>
                <a:gd name="T66" fmla="*/ 135 w 246"/>
                <a:gd name="T67" fmla="*/ 526 h 648"/>
                <a:gd name="T68" fmla="*/ 131 w 246"/>
                <a:gd name="T69" fmla="*/ 648 h 648"/>
                <a:gd name="T70" fmla="*/ 128 w 246"/>
                <a:gd name="T71" fmla="*/ 484 h 648"/>
                <a:gd name="T72" fmla="*/ 107 w 246"/>
                <a:gd name="T73" fmla="*/ 454 h 648"/>
                <a:gd name="T74" fmla="*/ 84 w 246"/>
                <a:gd name="T75" fmla="*/ 429 h 648"/>
                <a:gd name="T76" fmla="*/ 86 w 246"/>
                <a:gd name="T77" fmla="*/ 405 h 648"/>
                <a:gd name="T78" fmla="*/ 78 w 246"/>
                <a:gd name="T79" fmla="*/ 386 h 648"/>
                <a:gd name="T80" fmla="*/ 45 w 246"/>
                <a:gd name="T81" fmla="*/ 365 h 648"/>
                <a:gd name="T82" fmla="*/ 37 w 246"/>
                <a:gd name="T83" fmla="*/ 321 h 648"/>
                <a:gd name="T84" fmla="*/ 0 w 246"/>
                <a:gd name="T85" fmla="*/ 250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6" h="648">
                  <a:moveTo>
                    <a:pt x="2" y="251"/>
                  </a:moveTo>
                  <a:cubicBezTo>
                    <a:pt x="3" y="252"/>
                    <a:pt x="3" y="252"/>
                    <a:pt x="3" y="252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7" y="254"/>
                    <a:pt x="9" y="255"/>
                    <a:pt x="11" y="255"/>
                  </a:cubicBezTo>
                  <a:cubicBezTo>
                    <a:pt x="13" y="257"/>
                    <a:pt x="16" y="259"/>
                    <a:pt x="19" y="261"/>
                  </a:cubicBezTo>
                  <a:cubicBezTo>
                    <a:pt x="25" y="264"/>
                    <a:pt x="30" y="268"/>
                    <a:pt x="35" y="272"/>
                  </a:cubicBezTo>
                  <a:cubicBezTo>
                    <a:pt x="45" y="280"/>
                    <a:pt x="55" y="289"/>
                    <a:pt x="63" y="298"/>
                  </a:cubicBezTo>
                  <a:cubicBezTo>
                    <a:pt x="72" y="307"/>
                    <a:pt x="79" y="318"/>
                    <a:pt x="86" y="328"/>
                  </a:cubicBezTo>
                  <a:cubicBezTo>
                    <a:pt x="93" y="339"/>
                    <a:pt x="99" y="350"/>
                    <a:pt x="104" y="361"/>
                  </a:cubicBezTo>
                  <a:cubicBezTo>
                    <a:pt x="109" y="372"/>
                    <a:pt x="113" y="384"/>
                    <a:pt x="117" y="396"/>
                  </a:cubicBezTo>
                  <a:cubicBezTo>
                    <a:pt x="119" y="402"/>
                    <a:pt x="121" y="408"/>
                    <a:pt x="122" y="414"/>
                  </a:cubicBezTo>
                  <a:cubicBezTo>
                    <a:pt x="124" y="422"/>
                    <a:pt x="124" y="422"/>
                    <a:pt x="124" y="422"/>
                  </a:cubicBezTo>
                  <a:cubicBezTo>
                    <a:pt x="126" y="431"/>
                    <a:pt x="126" y="431"/>
                    <a:pt x="126" y="431"/>
                  </a:cubicBezTo>
                  <a:cubicBezTo>
                    <a:pt x="128" y="446"/>
                    <a:pt x="130" y="461"/>
                    <a:pt x="131" y="476"/>
                  </a:cubicBezTo>
                  <a:cubicBezTo>
                    <a:pt x="131" y="420"/>
                    <a:pt x="131" y="420"/>
                    <a:pt x="131" y="420"/>
                  </a:cubicBezTo>
                  <a:cubicBezTo>
                    <a:pt x="129" y="408"/>
                    <a:pt x="126" y="394"/>
                    <a:pt x="120" y="379"/>
                  </a:cubicBezTo>
                  <a:cubicBezTo>
                    <a:pt x="112" y="355"/>
                    <a:pt x="100" y="327"/>
                    <a:pt x="87" y="297"/>
                  </a:cubicBezTo>
                  <a:cubicBezTo>
                    <a:pt x="77" y="273"/>
                    <a:pt x="67" y="251"/>
                    <a:pt x="59" y="234"/>
                  </a:cubicBezTo>
                  <a:cubicBezTo>
                    <a:pt x="50" y="216"/>
                    <a:pt x="42" y="203"/>
                    <a:pt x="35" y="197"/>
                  </a:cubicBezTo>
                  <a:cubicBezTo>
                    <a:pt x="42" y="203"/>
                    <a:pt x="55" y="212"/>
                    <a:pt x="69" y="227"/>
                  </a:cubicBezTo>
                  <a:cubicBezTo>
                    <a:pt x="82" y="242"/>
                    <a:pt x="98" y="262"/>
                    <a:pt x="109" y="288"/>
                  </a:cubicBezTo>
                  <a:cubicBezTo>
                    <a:pt x="122" y="317"/>
                    <a:pt x="128" y="346"/>
                    <a:pt x="131" y="371"/>
                  </a:cubicBezTo>
                  <a:cubicBezTo>
                    <a:pt x="131" y="250"/>
                    <a:pt x="131" y="250"/>
                    <a:pt x="131" y="250"/>
                  </a:cubicBezTo>
                  <a:cubicBezTo>
                    <a:pt x="129" y="243"/>
                    <a:pt x="125" y="235"/>
                    <a:pt x="120" y="226"/>
                  </a:cubicBezTo>
                  <a:cubicBezTo>
                    <a:pt x="112" y="212"/>
                    <a:pt x="101" y="197"/>
                    <a:pt x="90" y="180"/>
                  </a:cubicBezTo>
                  <a:cubicBezTo>
                    <a:pt x="81" y="165"/>
                    <a:pt x="75" y="152"/>
                    <a:pt x="70" y="140"/>
                  </a:cubicBezTo>
                  <a:cubicBezTo>
                    <a:pt x="64" y="129"/>
                    <a:pt x="60" y="119"/>
                    <a:pt x="57" y="114"/>
                  </a:cubicBezTo>
                  <a:cubicBezTo>
                    <a:pt x="60" y="119"/>
                    <a:pt x="69" y="125"/>
                    <a:pt x="79" y="133"/>
                  </a:cubicBezTo>
                  <a:cubicBezTo>
                    <a:pt x="89" y="141"/>
                    <a:pt x="100" y="152"/>
                    <a:pt x="110" y="167"/>
                  </a:cubicBezTo>
                  <a:cubicBezTo>
                    <a:pt x="122" y="185"/>
                    <a:pt x="128" y="205"/>
                    <a:pt x="131" y="221"/>
                  </a:cubicBezTo>
                  <a:cubicBezTo>
                    <a:pt x="131" y="175"/>
                    <a:pt x="131" y="175"/>
                    <a:pt x="131" y="175"/>
                  </a:cubicBezTo>
                  <a:cubicBezTo>
                    <a:pt x="128" y="154"/>
                    <a:pt x="121" y="121"/>
                    <a:pt x="121" y="84"/>
                  </a:cubicBezTo>
                  <a:cubicBezTo>
                    <a:pt x="121" y="44"/>
                    <a:pt x="133" y="15"/>
                    <a:pt x="133" y="0"/>
                  </a:cubicBezTo>
                  <a:cubicBezTo>
                    <a:pt x="133" y="15"/>
                    <a:pt x="145" y="44"/>
                    <a:pt x="145" y="84"/>
                  </a:cubicBezTo>
                  <a:cubicBezTo>
                    <a:pt x="145" y="121"/>
                    <a:pt x="138" y="154"/>
                    <a:pt x="135" y="175"/>
                  </a:cubicBezTo>
                  <a:cubicBezTo>
                    <a:pt x="135" y="225"/>
                    <a:pt x="135" y="225"/>
                    <a:pt x="135" y="225"/>
                  </a:cubicBezTo>
                  <a:cubicBezTo>
                    <a:pt x="138" y="198"/>
                    <a:pt x="145" y="166"/>
                    <a:pt x="159" y="134"/>
                  </a:cubicBezTo>
                  <a:cubicBezTo>
                    <a:pt x="171" y="106"/>
                    <a:pt x="187" y="84"/>
                    <a:pt x="201" y="68"/>
                  </a:cubicBezTo>
                  <a:cubicBezTo>
                    <a:pt x="216" y="51"/>
                    <a:pt x="229" y="41"/>
                    <a:pt x="237" y="34"/>
                  </a:cubicBezTo>
                  <a:cubicBezTo>
                    <a:pt x="229" y="41"/>
                    <a:pt x="220" y="55"/>
                    <a:pt x="211" y="74"/>
                  </a:cubicBezTo>
                  <a:cubicBezTo>
                    <a:pt x="202" y="93"/>
                    <a:pt x="192" y="117"/>
                    <a:pt x="180" y="143"/>
                  </a:cubicBezTo>
                  <a:cubicBezTo>
                    <a:pt x="166" y="176"/>
                    <a:pt x="154" y="206"/>
                    <a:pt x="146" y="232"/>
                  </a:cubicBezTo>
                  <a:cubicBezTo>
                    <a:pt x="140" y="250"/>
                    <a:pt x="136" y="265"/>
                    <a:pt x="135" y="277"/>
                  </a:cubicBezTo>
                  <a:cubicBezTo>
                    <a:pt x="135" y="355"/>
                    <a:pt x="135" y="355"/>
                    <a:pt x="135" y="355"/>
                  </a:cubicBezTo>
                  <a:cubicBezTo>
                    <a:pt x="136" y="345"/>
                    <a:pt x="137" y="336"/>
                    <a:pt x="139" y="326"/>
                  </a:cubicBezTo>
                  <a:cubicBezTo>
                    <a:pt x="142" y="305"/>
                    <a:pt x="148" y="284"/>
                    <a:pt x="154" y="264"/>
                  </a:cubicBezTo>
                  <a:cubicBezTo>
                    <a:pt x="161" y="244"/>
                    <a:pt x="168" y="224"/>
                    <a:pt x="177" y="204"/>
                  </a:cubicBezTo>
                  <a:cubicBezTo>
                    <a:pt x="182" y="195"/>
                    <a:pt x="187" y="185"/>
                    <a:pt x="192" y="175"/>
                  </a:cubicBezTo>
                  <a:cubicBezTo>
                    <a:pt x="197" y="166"/>
                    <a:pt x="203" y="156"/>
                    <a:pt x="210" y="147"/>
                  </a:cubicBezTo>
                  <a:cubicBezTo>
                    <a:pt x="202" y="158"/>
                    <a:pt x="200" y="170"/>
                    <a:pt x="201" y="181"/>
                  </a:cubicBezTo>
                  <a:cubicBezTo>
                    <a:pt x="202" y="187"/>
                    <a:pt x="203" y="193"/>
                    <a:pt x="205" y="198"/>
                  </a:cubicBezTo>
                  <a:cubicBezTo>
                    <a:pt x="207" y="203"/>
                    <a:pt x="209" y="209"/>
                    <a:pt x="211" y="213"/>
                  </a:cubicBezTo>
                  <a:cubicBezTo>
                    <a:pt x="214" y="220"/>
                    <a:pt x="213" y="225"/>
                    <a:pt x="211" y="230"/>
                  </a:cubicBezTo>
                  <a:cubicBezTo>
                    <a:pt x="209" y="234"/>
                    <a:pt x="205" y="238"/>
                    <a:pt x="201" y="241"/>
                  </a:cubicBezTo>
                  <a:cubicBezTo>
                    <a:pt x="193" y="248"/>
                    <a:pt x="184" y="254"/>
                    <a:pt x="190" y="264"/>
                  </a:cubicBezTo>
                  <a:cubicBezTo>
                    <a:pt x="196" y="273"/>
                    <a:pt x="203" y="282"/>
                    <a:pt x="202" y="292"/>
                  </a:cubicBezTo>
                  <a:cubicBezTo>
                    <a:pt x="202" y="297"/>
                    <a:pt x="200" y="303"/>
                    <a:pt x="195" y="309"/>
                  </a:cubicBezTo>
                  <a:cubicBezTo>
                    <a:pt x="191" y="316"/>
                    <a:pt x="183" y="323"/>
                    <a:pt x="172" y="333"/>
                  </a:cubicBezTo>
                  <a:cubicBezTo>
                    <a:pt x="165" y="339"/>
                    <a:pt x="159" y="345"/>
                    <a:pt x="154" y="352"/>
                  </a:cubicBezTo>
                  <a:cubicBezTo>
                    <a:pt x="149" y="358"/>
                    <a:pt x="145" y="365"/>
                    <a:pt x="142" y="371"/>
                  </a:cubicBezTo>
                  <a:cubicBezTo>
                    <a:pt x="138" y="377"/>
                    <a:pt x="136" y="382"/>
                    <a:pt x="135" y="386"/>
                  </a:cubicBezTo>
                  <a:cubicBezTo>
                    <a:pt x="135" y="386"/>
                    <a:pt x="135" y="386"/>
                    <a:pt x="135" y="386"/>
                  </a:cubicBezTo>
                  <a:cubicBezTo>
                    <a:pt x="135" y="475"/>
                    <a:pt x="135" y="475"/>
                    <a:pt x="135" y="475"/>
                  </a:cubicBezTo>
                  <a:cubicBezTo>
                    <a:pt x="135" y="473"/>
                    <a:pt x="145" y="417"/>
                    <a:pt x="178" y="386"/>
                  </a:cubicBezTo>
                  <a:cubicBezTo>
                    <a:pt x="209" y="357"/>
                    <a:pt x="239" y="347"/>
                    <a:pt x="246" y="343"/>
                  </a:cubicBezTo>
                  <a:cubicBezTo>
                    <a:pt x="239" y="347"/>
                    <a:pt x="194" y="402"/>
                    <a:pt x="180" y="421"/>
                  </a:cubicBezTo>
                  <a:cubicBezTo>
                    <a:pt x="158" y="450"/>
                    <a:pt x="135" y="486"/>
                    <a:pt x="135" y="526"/>
                  </a:cubicBezTo>
                  <a:cubicBezTo>
                    <a:pt x="135" y="526"/>
                    <a:pt x="135" y="526"/>
                    <a:pt x="135" y="526"/>
                  </a:cubicBezTo>
                  <a:cubicBezTo>
                    <a:pt x="135" y="648"/>
                    <a:pt x="135" y="648"/>
                    <a:pt x="135" y="648"/>
                  </a:cubicBezTo>
                  <a:cubicBezTo>
                    <a:pt x="131" y="648"/>
                    <a:pt x="131" y="648"/>
                    <a:pt x="131" y="648"/>
                  </a:cubicBezTo>
                  <a:cubicBezTo>
                    <a:pt x="131" y="494"/>
                    <a:pt x="131" y="494"/>
                    <a:pt x="131" y="494"/>
                  </a:cubicBezTo>
                  <a:cubicBezTo>
                    <a:pt x="131" y="491"/>
                    <a:pt x="130" y="487"/>
                    <a:pt x="128" y="484"/>
                  </a:cubicBezTo>
                  <a:cubicBezTo>
                    <a:pt x="126" y="478"/>
                    <a:pt x="123" y="473"/>
                    <a:pt x="119" y="468"/>
                  </a:cubicBezTo>
                  <a:cubicBezTo>
                    <a:pt x="115" y="463"/>
                    <a:pt x="111" y="458"/>
                    <a:pt x="107" y="454"/>
                  </a:cubicBezTo>
                  <a:cubicBezTo>
                    <a:pt x="102" y="451"/>
                    <a:pt x="98" y="447"/>
                    <a:pt x="93" y="444"/>
                  </a:cubicBezTo>
                  <a:cubicBezTo>
                    <a:pt x="87" y="439"/>
                    <a:pt x="84" y="435"/>
                    <a:pt x="84" y="429"/>
                  </a:cubicBezTo>
                  <a:cubicBezTo>
                    <a:pt x="83" y="424"/>
                    <a:pt x="84" y="418"/>
                    <a:pt x="85" y="413"/>
                  </a:cubicBezTo>
                  <a:cubicBezTo>
                    <a:pt x="85" y="410"/>
                    <a:pt x="86" y="407"/>
                    <a:pt x="86" y="405"/>
                  </a:cubicBezTo>
                  <a:cubicBezTo>
                    <a:pt x="86" y="402"/>
                    <a:pt x="86" y="399"/>
                    <a:pt x="86" y="397"/>
                  </a:cubicBezTo>
                  <a:cubicBezTo>
                    <a:pt x="85" y="392"/>
                    <a:pt x="83" y="388"/>
                    <a:pt x="78" y="386"/>
                  </a:cubicBezTo>
                  <a:cubicBezTo>
                    <a:pt x="67" y="382"/>
                    <a:pt x="56" y="380"/>
                    <a:pt x="49" y="372"/>
                  </a:cubicBezTo>
                  <a:cubicBezTo>
                    <a:pt x="47" y="370"/>
                    <a:pt x="46" y="368"/>
                    <a:pt x="45" y="365"/>
                  </a:cubicBezTo>
                  <a:cubicBezTo>
                    <a:pt x="43" y="362"/>
                    <a:pt x="42" y="359"/>
                    <a:pt x="41" y="355"/>
                  </a:cubicBezTo>
                  <a:cubicBezTo>
                    <a:pt x="40" y="347"/>
                    <a:pt x="39" y="336"/>
                    <a:pt x="37" y="321"/>
                  </a:cubicBezTo>
                  <a:cubicBezTo>
                    <a:pt x="36" y="302"/>
                    <a:pt x="28" y="283"/>
                    <a:pt x="19" y="271"/>
                  </a:cubicBezTo>
                  <a:cubicBezTo>
                    <a:pt x="10" y="258"/>
                    <a:pt x="2" y="251"/>
                    <a:pt x="0" y="250"/>
                  </a:cubicBezTo>
                  <a:lnTo>
                    <a:pt x="2" y="251"/>
                  </a:lnTo>
                  <a:close/>
                </a:path>
              </a:pathLst>
            </a:custGeom>
            <a:gradFill>
              <a:gsLst>
                <a:gs pos="0">
                  <a:srgbClr val="8DC7FF"/>
                </a:gs>
                <a:gs pos="100000">
                  <a:srgbClr val="B9D5FD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iŝļide">
              <a:extLst>
                <a:ext uri="{FF2B5EF4-FFF2-40B4-BE49-F238E27FC236}">
                  <a16:creationId xmlns:a16="http://schemas.microsoft.com/office/drawing/2014/main" id="{C6D66CDA-E4D0-41CA-B1DC-DCD48BB317FE}"/>
                </a:ext>
              </a:extLst>
            </p:cNvPr>
            <p:cNvSpPr/>
            <p:nvPr/>
          </p:nvSpPr>
          <p:spPr bwMode="auto">
            <a:xfrm>
              <a:off x="4903788" y="3292475"/>
              <a:ext cx="1144588" cy="2074863"/>
            </a:xfrm>
            <a:custGeom>
              <a:avLst/>
              <a:gdLst>
                <a:gd name="T0" fmla="*/ 26 w 250"/>
                <a:gd name="T1" fmla="*/ 366 h 454"/>
                <a:gd name="T2" fmla="*/ 52 w 250"/>
                <a:gd name="T3" fmla="*/ 454 h 454"/>
                <a:gd name="T4" fmla="*/ 218 w 250"/>
                <a:gd name="T5" fmla="*/ 454 h 454"/>
                <a:gd name="T6" fmla="*/ 229 w 250"/>
                <a:gd name="T7" fmla="*/ 416 h 454"/>
                <a:gd name="T8" fmla="*/ 209 w 250"/>
                <a:gd name="T9" fmla="*/ 236 h 454"/>
                <a:gd name="T10" fmla="*/ 203 w 250"/>
                <a:gd name="T11" fmla="*/ 123 h 454"/>
                <a:gd name="T12" fmla="*/ 235 w 250"/>
                <a:gd name="T13" fmla="*/ 42 h 454"/>
                <a:gd name="T14" fmla="*/ 182 w 250"/>
                <a:gd name="T15" fmla="*/ 2 h 454"/>
                <a:gd name="T16" fmla="*/ 177 w 250"/>
                <a:gd name="T17" fmla="*/ 0 h 454"/>
                <a:gd name="T18" fmla="*/ 126 w 250"/>
                <a:gd name="T19" fmla="*/ 59 h 454"/>
                <a:gd name="T20" fmla="*/ 41 w 250"/>
                <a:gd name="T21" fmla="*/ 5 h 454"/>
                <a:gd name="T22" fmla="*/ 0 w 250"/>
                <a:gd name="T23" fmla="*/ 19 h 454"/>
                <a:gd name="T24" fmla="*/ 52 w 250"/>
                <a:gd name="T25" fmla="*/ 169 h 454"/>
                <a:gd name="T26" fmla="*/ 26 w 250"/>
                <a:gd name="T27" fmla="*/ 366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0" h="454">
                  <a:moveTo>
                    <a:pt x="26" y="366"/>
                  </a:moveTo>
                  <a:cubicBezTo>
                    <a:pt x="33" y="394"/>
                    <a:pt x="42" y="425"/>
                    <a:pt x="52" y="454"/>
                  </a:cubicBezTo>
                  <a:cubicBezTo>
                    <a:pt x="218" y="454"/>
                    <a:pt x="218" y="454"/>
                    <a:pt x="218" y="454"/>
                  </a:cubicBezTo>
                  <a:cubicBezTo>
                    <a:pt x="222" y="442"/>
                    <a:pt x="226" y="429"/>
                    <a:pt x="229" y="416"/>
                  </a:cubicBezTo>
                  <a:cubicBezTo>
                    <a:pt x="250" y="336"/>
                    <a:pt x="228" y="268"/>
                    <a:pt x="209" y="236"/>
                  </a:cubicBezTo>
                  <a:cubicBezTo>
                    <a:pt x="190" y="205"/>
                    <a:pt x="173" y="168"/>
                    <a:pt x="203" y="123"/>
                  </a:cubicBezTo>
                  <a:cubicBezTo>
                    <a:pt x="232" y="77"/>
                    <a:pt x="235" y="42"/>
                    <a:pt x="235" y="42"/>
                  </a:cubicBezTo>
                  <a:cubicBezTo>
                    <a:pt x="230" y="25"/>
                    <a:pt x="217" y="19"/>
                    <a:pt x="182" y="2"/>
                  </a:cubicBezTo>
                  <a:cubicBezTo>
                    <a:pt x="182" y="2"/>
                    <a:pt x="180" y="2"/>
                    <a:pt x="177" y="0"/>
                  </a:cubicBezTo>
                  <a:cubicBezTo>
                    <a:pt x="170" y="30"/>
                    <a:pt x="154" y="54"/>
                    <a:pt x="126" y="59"/>
                  </a:cubicBezTo>
                  <a:cubicBezTo>
                    <a:pt x="90" y="66"/>
                    <a:pt x="58" y="44"/>
                    <a:pt x="41" y="5"/>
                  </a:cubicBezTo>
                  <a:cubicBezTo>
                    <a:pt x="26" y="10"/>
                    <a:pt x="8" y="15"/>
                    <a:pt x="0" y="19"/>
                  </a:cubicBezTo>
                  <a:cubicBezTo>
                    <a:pt x="0" y="19"/>
                    <a:pt x="44" y="115"/>
                    <a:pt x="52" y="169"/>
                  </a:cubicBezTo>
                  <a:cubicBezTo>
                    <a:pt x="60" y="223"/>
                    <a:pt x="6" y="281"/>
                    <a:pt x="26" y="366"/>
                  </a:cubicBezTo>
                  <a:close/>
                </a:path>
              </a:pathLst>
            </a:custGeom>
            <a:gradFill>
              <a:gsLst>
                <a:gs pos="0">
                  <a:srgbClr val="274BD3"/>
                </a:gs>
                <a:gs pos="100000">
                  <a:srgbClr val="1A39AB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iṥḷïḍé">
              <a:extLst>
                <a:ext uri="{FF2B5EF4-FFF2-40B4-BE49-F238E27FC236}">
                  <a16:creationId xmlns:a16="http://schemas.microsoft.com/office/drawing/2014/main" id="{60455870-F231-4FA6-A962-1943672EE7CE}"/>
                </a:ext>
              </a:extLst>
            </p:cNvPr>
            <p:cNvSpPr/>
            <p:nvPr/>
          </p:nvSpPr>
          <p:spPr bwMode="auto">
            <a:xfrm>
              <a:off x="5091113" y="3013075"/>
              <a:ext cx="622300" cy="581025"/>
            </a:xfrm>
            <a:custGeom>
              <a:avLst/>
              <a:gdLst>
                <a:gd name="T0" fmla="*/ 85 w 136"/>
                <a:gd name="T1" fmla="*/ 120 h 127"/>
                <a:gd name="T2" fmla="*/ 136 w 136"/>
                <a:gd name="T3" fmla="*/ 61 h 127"/>
                <a:gd name="T4" fmla="*/ 90 w 136"/>
                <a:gd name="T5" fmla="*/ 44 h 127"/>
                <a:gd name="T6" fmla="*/ 83 w 136"/>
                <a:gd name="T7" fmla="*/ 0 h 127"/>
                <a:gd name="T8" fmla="*/ 32 w 136"/>
                <a:gd name="T9" fmla="*/ 15 h 127"/>
                <a:gd name="T10" fmla="*/ 32 w 136"/>
                <a:gd name="T11" fmla="*/ 53 h 127"/>
                <a:gd name="T12" fmla="*/ 0 w 136"/>
                <a:gd name="T13" fmla="*/ 66 h 127"/>
                <a:gd name="T14" fmla="*/ 85 w 136"/>
                <a:gd name="T15" fmla="*/ 12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" h="127">
                  <a:moveTo>
                    <a:pt x="85" y="120"/>
                  </a:moveTo>
                  <a:cubicBezTo>
                    <a:pt x="113" y="115"/>
                    <a:pt x="129" y="91"/>
                    <a:pt x="136" y="61"/>
                  </a:cubicBezTo>
                  <a:cubicBezTo>
                    <a:pt x="124" y="58"/>
                    <a:pt x="97" y="48"/>
                    <a:pt x="90" y="44"/>
                  </a:cubicBezTo>
                  <a:cubicBezTo>
                    <a:pt x="80" y="40"/>
                    <a:pt x="83" y="0"/>
                    <a:pt x="83" y="0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33"/>
                    <a:pt x="32" y="46"/>
                    <a:pt x="32" y="53"/>
                  </a:cubicBezTo>
                  <a:cubicBezTo>
                    <a:pt x="32" y="57"/>
                    <a:pt x="17" y="61"/>
                    <a:pt x="0" y="66"/>
                  </a:cubicBezTo>
                  <a:cubicBezTo>
                    <a:pt x="17" y="105"/>
                    <a:pt x="49" y="127"/>
                    <a:pt x="85" y="120"/>
                  </a:cubicBezTo>
                  <a:close/>
                </a:path>
              </a:pathLst>
            </a:custGeom>
            <a:gradFill>
              <a:gsLst>
                <a:gs pos="0">
                  <a:srgbClr val="FCD1E3"/>
                </a:gs>
                <a:gs pos="100000">
                  <a:srgbClr val="FCE0E4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ïS1iḋè">
              <a:extLst>
                <a:ext uri="{FF2B5EF4-FFF2-40B4-BE49-F238E27FC236}">
                  <a16:creationId xmlns:a16="http://schemas.microsoft.com/office/drawing/2014/main" id="{82529637-B010-4F0D-9F91-E0C7E933D160}"/>
                </a:ext>
              </a:extLst>
            </p:cNvPr>
            <p:cNvSpPr/>
            <p:nvPr/>
          </p:nvSpPr>
          <p:spPr bwMode="auto">
            <a:xfrm>
              <a:off x="5237163" y="3017837"/>
              <a:ext cx="476250" cy="547688"/>
            </a:xfrm>
            <a:custGeom>
              <a:avLst/>
              <a:gdLst>
                <a:gd name="T0" fmla="*/ 51 w 104"/>
                <a:gd name="T1" fmla="*/ 0 h 120"/>
                <a:gd name="T2" fmla="*/ 0 w 104"/>
                <a:gd name="T3" fmla="*/ 15 h 120"/>
                <a:gd name="T4" fmla="*/ 0 w 104"/>
                <a:gd name="T5" fmla="*/ 47 h 120"/>
                <a:gd name="T6" fmla="*/ 54 w 104"/>
                <a:gd name="T7" fmla="*/ 120 h 120"/>
                <a:gd name="T8" fmla="*/ 104 w 104"/>
                <a:gd name="T9" fmla="*/ 61 h 120"/>
                <a:gd name="T10" fmla="*/ 58 w 104"/>
                <a:gd name="T11" fmla="*/ 44 h 120"/>
                <a:gd name="T12" fmla="*/ 51 w 104"/>
                <a:gd name="T1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20">
                  <a:moveTo>
                    <a:pt x="51" y="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28"/>
                    <a:pt x="0" y="39"/>
                    <a:pt x="0" y="47"/>
                  </a:cubicBezTo>
                  <a:cubicBezTo>
                    <a:pt x="21" y="59"/>
                    <a:pt x="45" y="80"/>
                    <a:pt x="54" y="120"/>
                  </a:cubicBezTo>
                  <a:cubicBezTo>
                    <a:pt x="81" y="115"/>
                    <a:pt x="97" y="91"/>
                    <a:pt x="104" y="61"/>
                  </a:cubicBezTo>
                  <a:cubicBezTo>
                    <a:pt x="92" y="57"/>
                    <a:pt x="65" y="48"/>
                    <a:pt x="58" y="44"/>
                  </a:cubicBezTo>
                  <a:cubicBezTo>
                    <a:pt x="48" y="39"/>
                    <a:pt x="51" y="0"/>
                    <a:pt x="51" y="0"/>
                  </a:cubicBezTo>
                  <a:close/>
                </a:path>
              </a:pathLst>
            </a:custGeom>
            <a:solidFill>
              <a:srgbClr val="CB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ïšḷíďe">
              <a:extLst>
                <a:ext uri="{FF2B5EF4-FFF2-40B4-BE49-F238E27FC236}">
                  <a16:creationId xmlns:a16="http://schemas.microsoft.com/office/drawing/2014/main" id="{EA7B63A8-C079-412F-B255-9FC34CEA50C9}"/>
                </a:ext>
              </a:extLst>
            </p:cNvPr>
            <p:cNvSpPr/>
            <p:nvPr/>
          </p:nvSpPr>
          <p:spPr bwMode="auto">
            <a:xfrm>
              <a:off x="4949825" y="4022725"/>
              <a:ext cx="695325" cy="315913"/>
            </a:xfrm>
            <a:custGeom>
              <a:avLst/>
              <a:gdLst>
                <a:gd name="T0" fmla="*/ 145 w 152"/>
                <a:gd name="T1" fmla="*/ 17 h 69"/>
                <a:gd name="T2" fmla="*/ 89 w 152"/>
                <a:gd name="T3" fmla="*/ 32 h 69"/>
                <a:gd name="T4" fmla="*/ 18 w 152"/>
                <a:gd name="T5" fmla="*/ 19 h 69"/>
                <a:gd name="T6" fmla="*/ 12 w 152"/>
                <a:gd name="T7" fmla="*/ 60 h 69"/>
                <a:gd name="T8" fmla="*/ 83 w 152"/>
                <a:gd name="T9" fmla="*/ 61 h 69"/>
                <a:gd name="T10" fmla="*/ 150 w 152"/>
                <a:gd name="T11" fmla="*/ 63 h 69"/>
                <a:gd name="T12" fmla="*/ 145 w 152"/>
                <a:gd name="T13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69">
                  <a:moveTo>
                    <a:pt x="145" y="17"/>
                  </a:moveTo>
                  <a:cubicBezTo>
                    <a:pt x="122" y="24"/>
                    <a:pt x="101" y="32"/>
                    <a:pt x="89" y="32"/>
                  </a:cubicBezTo>
                  <a:cubicBezTo>
                    <a:pt x="67" y="32"/>
                    <a:pt x="34" y="0"/>
                    <a:pt x="18" y="19"/>
                  </a:cubicBezTo>
                  <a:cubicBezTo>
                    <a:pt x="2" y="39"/>
                    <a:pt x="0" y="52"/>
                    <a:pt x="12" y="60"/>
                  </a:cubicBezTo>
                  <a:cubicBezTo>
                    <a:pt x="24" y="69"/>
                    <a:pt x="64" y="57"/>
                    <a:pt x="83" y="61"/>
                  </a:cubicBezTo>
                  <a:cubicBezTo>
                    <a:pt x="91" y="62"/>
                    <a:pt x="119" y="64"/>
                    <a:pt x="150" y="63"/>
                  </a:cubicBezTo>
                  <a:cubicBezTo>
                    <a:pt x="152" y="51"/>
                    <a:pt x="152" y="29"/>
                    <a:pt x="145" y="17"/>
                  </a:cubicBezTo>
                  <a:close/>
                </a:path>
              </a:pathLst>
            </a:custGeom>
            <a:gradFill>
              <a:gsLst>
                <a:gs pos="0">
                  <a:srgbClr val="FCD1E3"/>
                </a:gs>
                <a:gs pos="100000">
                  <a:srgbClr val="FCE0E4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ïşḻíḓe">
              <a:extLst>
                <a:ext uri="{FF2B5EF4-FFF2-40B4-BE49-F238E27FC236}">
                  <a16:creationId xmlns:a16="http://schemas.microsoft.com/office/drawing/2014/main" id="{C41C1456-0DE9-45C5-8764-AD612AD76CCD}"/>
                </a:ext>
              </a:extLst>
            </p:cNvPr>
            <p:cNvSpPr/>
            <p:nvPr/>
          </p:nvSpPr>
          <p:spPr bwMode="auto">
            <a:xfrm>
              <a:off x="5759450" y="3387725"/>
              <a:ext cx="338138" cy="863600"/>
            </a:xfrm>
            <a:custGeom>
              <a:avLst/>
              <a:gdLst>
                <a:gd name="T0" fmla="*/ 49 w 74"/>
                <a:gd name="T1" fmla="*/ 21 h 189"/>
                <a:gd name="T2" fmla="*/ 11 w 74"/>
                <a:gd name="T3" fmla="*/ 74 h 189"/>
                <a:gd name="T4" fmla="*/ 16 w 74"/>
                <a:gd name="T5" fmla="*/ 145 h 189"/>
                <a:gd name="T6" fmla="*/ 59 w 74"/>
                <a:gd name="T7" fmla="*/ 189 h 189"/>
                <a:gd name="T8" fmla="*/ 49 w 74"/>
                <a:gd name="T9" fmla="*/ 2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189">
                  <a:moveTo>
                    <a:pt x="49" y="21"/>
                  </a:moveTo>
                  <a:cubicBezTo>
                    <a:pt x="43" y="0"/>
                    <a:pt x="0" y="39"/>
                    <a:pt x="11" y="74"/>
                  </a:cubicBezTo>
                  <a:cubicBezTo>
                    <a:pt x="20" y="105"/>
                    <a:pt x="16" y="145"/>
                    <a:pt x="16" y="145"/>
                  </a:cubicBezTo>
                  <a:cubicBezTo>
                    <a:pt x="59" y="189"/>
                    <a:pt x="59" y="189"/>
                    <a:pt x="59" y="189"/>
                  </a:cubicBezTo>
                  <a:cubicBezTo>
                    <a:pt x="74" y="171"/>
                    <a:pt x="53" y="38"/>
                    <a:pt x="49" y="21"/>
                  </a:cubicBezTo>
                  <a:close/>
                </a:path>
              </a:pathLst>
            </a:custGeom>
            <a:gradFill>
              <a:gsLst>
                <a:gs pos="0">
                  <a:srgbClr val="274BD3"/>
                </a:gs>
                <a:gs pos="100000">
                  <a:srgbClr val="1A39AB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ï$ḻíḋè">
              <a:extLst>
                <a:ext uri="{FF2B5EF4-FFF2-40B4-BE49-F238E27FC236}">
                  <a16:creationId xmlns:a16="http://schemas.microsoft.com/office/drawing/2014/main" id="{D357A282-F58E-400A-B327-2CA6390EF87E}"/>
                </a:ext>
              </a:extLst>
            </p:cNvPr>
            <p:cNvSpPr/>
            <p:nvPr/>
          </p:nvSpPr>
          <p:spPr bwMode="auto">
            <a:xfrm>
              <a:off x="5613400" y="4041775"/>
              <a:ext cx="503238" cy="269875"/>
            </a:xfrm>
            <a:custGeom>
              <a:avLst/>
              <a:gdLst>
                <a:gd name="T0" fmla="*/ 63 w 110"/>
                <a:gd name="T1" fmla="*/ 3 h 59"/>
                <a:gd name="T2" fmla="*/ 0 w 110"/>
                <a:gd name="T3" fmla="*/ 13 h 59"/>
                <a:gd name="T4" fmla="*/ 5 w 110"/>
                <a:gd name="T5" fmla="*/ 59 h 59"/>
                <a:gd name="T6" fmla="*/ 91 w 110"/>
                <a:gd name="T7" fmla="*/ 46 h 59"/>
                <a:gd name="T8" fmla="*/ 63 w 110"/>
                <a:gd name="T9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59">
                  <a:moveTo>
                    <a:pt x="63" y="3"/>
                  </a:moveTo>
                  <a:cubicBezTo>
                    <a:pt x="46" y="0"/>
                    <a:pt x="22" y="6"/>
                    <a:pt x="0" y="13"/>
                  </a:cubicBezTo>
                  <a:cubicBezTo>
                    <a:pt x="7" y="25"/>
                    <a:pt x="7" y="47"/>
                    <a:pt x="5" y="59"/>
                  </a:cubicBezTo>
                  <a:cubicBezTo>
                    <a:pt x="43" y="59"/>
                    <a:pt x="83" y="55"/>
                    <a:pt x="91" y="46"/>
                  </a:cubicBezTo>
                  <a:cubicBezTo>
                    <a:pt x="91" y="46"/>
                    <a:pt x="110" y="10"/>
                    <a:pt x="63" y="3"/>
                  </a:cubicBezTo>
                  <a:close/>
                </a:path>
              </a:pathLst>
            </a:custGeom>
            <a:gradFill>
              <a:gsLst>
                <a:gs pos="0">
                  <a:srgbClr val="274BD3"/>
                </a:gs>
                <a:gs pos="100000">
                  <a:srgbClr val="1A39AB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îśliḋe">
              <a:extLst>
                <a:ext uri="{FF2B5EF4-FFF2-40B4-BE49-F238E27FC236}">
                  <a16:creationId xmlns:a16="http://schemas.microsoft.com/office/drawing/2014/main" id="{E1AE69D2-96C0-4952-A502-BA3551982B3B}"/>
                </a:ext>
              </a:extLst>
            </p:cNvPr>
            <p:cNvSpPr/>
            <p:nvPr/>
          </p:nvSpPr>
          <p:spPr bwMode="auto">
            <a:xfrm>
              <a:off x="5141913" y="2711450"/>
              <a:ext cx="274638" cy="433388"/>
            </a:xfrm>
            <a:custGeom>
              <a:avLst/>
              <a:gdLst>
                <a:gd name="T0" fmla="*/ 9 w 60"/>
                <a:gd name="T1" fmla="*/ 8 h 95"/>
                <a:gd name="T2" fmla="*/ 26 w 60"/>
                <a:gd name="T3" fmla="*/ 90 h 95"/>
                <a:gd name="T4" fmla="*/ 60 w 60"/>
                <a:gd name="T5" fmla="*/ 74 h 95"/>
                <a:gd name="T6" fmla="*/ 60 w 60"/>
                <a:gd name="T7" fmla="*/ 34 h 95"/>
                <a:gd name="T8" fmla="*/ 46 w 60"/>
                <a:gd name="T9" fmla="*/ 13 h 95"/>
                <a:gd name="T10" fmla="*/ 37 w 60"/>
                <a:gd name="T11" fmla="*/ 0 h 95"/>
                <a:gd name="T12" fmla="*/ 9 w 60"/>
                <a:gd name="T13" fmla="*/ 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95">
                  <a:moveTo>
                    <a:pt x="9" y="8"/>
                  </a:moveTo>
                  <a:cubicBezTo>
                    <a:pt x="0" y="25"/>
                    <a:pt x="1" y="84"/>
                    <a:pt x="26" y="90"/>
                  </a:cubicBezTo>
                  <a:cubicBezTo>
                    <a:pt x="47" y="95"/>
                    <a:pt x="60" y="74"/>
                    <a:pt x="60" y="74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60" y="34"/>
                    <a:pt x="47" y="28"/>
                    <a:pt x="46" y="13"/>
                  </a:cubicBezTo>
                  <a:cubicBezTo>
                    <a:pt x="44" y="1"/>
                    <a:pt x="37" y="0"/>
                    <a:pt x="37" y="0"/>
                  </a:cubicBezTo>
                  <a:cubicBezTo>
                    <a:pt x="37" y="0"/>
                    <a:pt x="22" y="8"/>
                    <a:pt x="9" y="8"/>
                  </a:cubicBezTo>
                  <a:close/>
                </a:path>
              </a:pathLst>
            </a:custGeom>
            <a:gradFill>
              <a:gsLst>
                <a:gs pos="0">
                  <a:srgbClr val="FCD1E3"/>
                </a:gs>
                <a:gs pos="100000">
                  <a:srgbClr val="FCE0E4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ïSļíde">
              <a:extLst>
                <a:ext uri="{FF2B5EF4-FFF2-40B4-BE49-F238E27FC236}">
                  <a16:creationId xmlns:a16="http://schemas.microsoft.com/office/drawing/2014/main" id="{DC477101-37C3-4493-909F-190FAEF88E13}"/>
                </a:ext>
              </a:extLst>
            </p:cNvPr>
            <p:cNvSpPr/>
            <p:nvPr/>
          </p:nvSpPr>
          <p:spPr bwMode="auto">
            <a:xfrm>
              <a:off x="4821238" y="3305175"/>
              <a:ext cx="379413" cy="758825"/>
            </a:xfrm>
            <a:custGeom>
              <a:avLst/>
              <a:gdLst>
                <a:gd name="T0" fmla="*/ 40 w 83"/>
                <a:gd name="T1" fmla="*/ 166 h 166"/>
                <a:gd name="T2" fmla="*/ 15 w 83"/>
                <a:gd name="T3" fmla="*/ 99 h 166"/>
                <a:gd name="T4" fmla="*/ 18 w 83"/>
                <a:gd name="T5" fmla="*/ 16 h 166"/>
                <a:gd name="T6" fmla="*/ 65 w 83"/>
                <a:gd name="T7" fmla="*/ 72 h 166"/>
                <a:gd name="T8" fmla="*/ 83 w 83"/>
                <a:gd name="T9" fmla="*/ 140 h 166"/>
                <a:gd name="T10" fmla="*/ 40 w 83"/>
                <a:gd name="T11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66">
                  <a:moveTo>
                    <a:pt x="40" y="166"/>
                  </a:moveTo>
                  <a:cubicBezTo>
                    <a:pt x="29" y="143"/>
                    <a:pt x="21" y="115"/>
                    <a:pt x="15" y="99"/>
                  </a:cubicBezTo>
                  <a:cubicBezTo>
                    <a:pt x="2" y="68"/>
                    <a:pt x="0" y="26"/>
                    <a:pt x="18" y="16"/>
                  </a:cubicBezTo>
                  <a:cubicBezTo>
                    <a:pt x="49" y="0"/>
                    <a:pt x="63" y="56"/>
                    <a:pt x="65" y="72"/>
                  </a:cubicBezTo>
                  <a:cubicBezTo>
                    <a:pt x="67" y="88"/>
                    <a:pt x="71" y="126"/>
                    <a:pt x="83" y="140"/>
                  </a:cubicBezTo>
                  <a:lnTo>
                    <a:pt x="40" y="166"/>
                  </a:lnTo>
                  <a:close/>
                </a:path>
              </a:pathLst>
            </a:custGeom>
            <a:gradFill>
              <a:gsLst>
                <a:gs pos="0">
                  <a:srgbClr val="274BD3"/>
                </a:gs>
                <a:gs pos="100000">
                  <a:srgbClr val="1A39AB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išļïḋê">
              <a:extLst>
                <a:ext uri="{FF2B5EF4-FFF2-40B4-BE49-F238E27FC236}">
                  <a16:creationId xmlns:a16="http://schemas.microsoft.com/office/drawing/2014/main" id="{41483DA4-8B9F-4380-B543-998F035D2AFE}"/>
                </a:ext>
              </a:extLst>
            </p:cNvPr>
            <p:cNvSpPr/>
            <p:nvPr/>
          </p:nvSpPr>
          <p:spPr bwMode="auto">
            <a:xfrm>
              <a:off x="5141913" y="2532062"/>
              <a:ext cx="603250" cy="887413"/>
            </a:xfrm>
            <a:custGeom>
              <a:avLst/>
              <a:gdLst>
                <a:gd name="T0" fmla="*/ 111 w 132"/>
                <a:gd name="T1" fmla="*/ 139 h 194"/>
                <a:gd name="T2" fmla="*/ 77 w 132"/>
                <a:gd name="T3" fmla="*/ 23 h 194"/>
                <a:gd name="T4" fmla="*/ 0 w 132"/>
                <a:gd name="T5" fmla="*/ 62 h 194"/>
                <a:gd name="T6" fmla="*/ 0 w 132"/>
                <a:gd name="T7" fmla="*/ 168 h 194"/>
                <a:gd name="T8" fmla="*/ 21 w 132"/>
                <a:gd name="T9" fmla="*/ 158 h 194"/>
                <a:gd name="T10" fmla="*/ 21 w 132"/>
                <a:gd name="T11" fmla="*/ 128 h 194"/>
                <a:gd name="T12" fmla="*/ 21 w 132"/>
                <a:gd name="T13" fmla="*/ 127 h 194"/>
                <a:gd name="T14" fmla="*/ 9 w 132"/>
                <a:gd name="T15" fmla="*/ 47 h 194"/>
                <a:gd name="T16" fmla="*/ 37 w 132"/>
                <a:gd name="T17" fmla="*/ 39 h 194"/>
                <a:gd name="T18" fmla="*/ 46 w 132"/>
                <a:gd name="T19" fmla="*/ 52 h 194"/>
                <a:gd name="T20" fmla="*/ 60 w 132"/>
                <a:gd name="T21" fmla="*/ 73 h 194"/>
                <a:gd name="T22" fmla="*/ 60 w 132"/>
                <a:gd name="T23" fmla="*/ 113 h 194"/>
                <a:gd name="T24" fmla="*/ 90 w 132"/>
                <a:gd name="T25" fmla="*/ 192 h 194"/>
                <a:gd name="T26" fmla="*/ 130 w 132"/>
                <a:gd name="T27" fmla="*/ 168 h 194"/>
                <a:gd name="T28" fmla="*/ 111 w 132"/>
                <a:gd name="T29" fmla="*/ 13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2" h="194">
                  <a:moveTo>
                    <a:pt x="111" y="139"/>
                  </a:moveTo>
                  <a:cubicBezTo>
                    <a:pt x="89" y="126"/>
                    <a:pt x="113" y="52"/>
                    <a:pt x="77" y="23"/>
                  </a:cubicBezTo>
                  <a:cubicBezTo>
                    <a:pt x="47" y="0"/>
                    <a:pt x="0" y="17"/>
                    <a:pt x="0" y="62"/>
                  </a:cubicBezTo>
                  <a:cubicBezTo>
                    <a:pt x="0" y="80"/>
                    <a:pt x="0" y="141"/>
                    <a:pt x="0" y="168"/>
                  </a:cubicBezTo>
                  <a:cubicBezTo>
                    <a:pt x="12" y="164"/>
                    <a:pt x="21" y="161"/>
                    <a:pt x="21" y="158"/>
                  </a:cubicBezTo>
                  <a:cubicBezTo>
                    <a:pt x="21" y="128"/>
                    <a:pt x="21" y="128"/>
                    <a:pt x="21" y="128"/>
                  </a:cubicBezTo>
                  <a:cubicBezTo>
                    <a:pt x="21" y="127"/>
                    <a:pt x="21" y="127"/>
                    <a:pt x="21" y="127"/>
                  </a:cubicBezTo>
                  <a:cubicBezTo>
                    <a:pt x="1" y="114"/>
                    <a:pt x="0" y="63"/>
                    <a:pt x="9" y="47"/>
                  </a:cubicBezTo>
                  <a:cubicBezTo>
                    <a:pt x="22" y="47"/>
                    <a:pt x="37" y="39"/>
                    <a:pt x="37" y="39"/>
                  </a:cubicBezTo>
                  <a:cubicBezTo>
                    <a:pt x="37" y="39"/>
                    <a:pt x="44" y="40"/>
                    <a:pt x="46" y="52"/>
                  </a:cubicBezTo>
                  <a:cubicBezTo>
                    <a:pt x="47" y="67"/>
                    <a:pt x="60" y="73"/>
                    <a:pt x="60" y="7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60" y="149"/>
                    <a:pt x="68" y="190"/>
                    <a:pt x="90" y="192"/>
                  </a:cubicBezTo>
                  <a:cubicBezTo>
                    <a:pt x="111" y="194"/>
                    <a:pt x="114" y="166"/>
                    <a:pt x="130" y="168"/>
                  </a:cubicBezTo>
                  <a:cubicBezTo>
                    <a:pt x="130" y="168"/>
                    <a:pt x="132" y="153"/>
                    <a:pt x="111" y="139"/>
                  </a:cubicBezTo>
                  <a:close/>
                </a:path>
              </a:pathLst>
            </a:custGeom>
            <a:solidFill>
              <a:srgbClr val="006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íšḻîḋe">
              <a:extLst>
                <a:ext uri="{FF2B5EF4-FFF2-40B4-BE49-F238E27FC236}">
                  <a16:creationId xmlns:a16="http://schemas.microsoft.com/office/drawing/2014/main" id="{E35D472B-9A26-46EC-ABE8-D538907A7C71}"/>
                </a:ext>
              </a:extLst>
            </p:cNvPr>
            <p:cNvSpPr/>
            <p:nvPr/>
          </p:nvSpPr>
          <p:spPr bwMode="auto">
            <a:xfrm>
              <a:off x="5005388" y="3822700"/>
              <a:ext cx="365125" cy="406400"/>
            </a:xfrm>
            <a:custGeom>
              <a:avLst/>
              <a:gdLst>
                <a:gd name="T0" fmla="*/ 31 w 80"/>
                <a:gd name="T1" fmla="*/ 0 h 89"/>
                <a:gd name="T2" fmla="*/ 0 w 80"/>
                <a:gd name="T3" fmla="*/ 53 h 89"/>
                <a:gd name="T4" fmla="*/ 41 w 80"/>
                <a:gd name="T5" fmla="*/ 87 h 89"/>
                <a:gd name="T6" fmla="*/ 80 w 80"/>
                <a:gd name="T7" fmla="*/ 24 h 89"/>
                <a:gd name="T8" fmla="*/ 31 w 80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9">
                  <a:moveTo>
                    <a:pt x="31" y="0"/>
                  </a:moveTo>
                  <a:cubicBezTo>
                    <a:pt x="19" y="16"/>
                    <a:pt x="1" y="30"/>
                    <a:pt x="0" y="53"/>
                  </a:cubicBezTo>
                  <a:cubicBezTo>
                    <a:pt x="10" y="73"/>
                    <a:pt x="23" y="89"/>
                    <a:pt x="41" y="87"/>
                  </a:cubicBezTo>
                  <a:cubicBezTo>
                    <a:pt x="67" y="84"/>
                    <a:pt x="77" y="52"/>
                    <a:pt x="80" y="24"/>
                  </a:cubicBezTo>
                  <a:cubicBezTo>
                    <a:pt x="62" y="25"/>
                    <a:pt x="40" y="11"/>
                    <a:pt x="31" y="0"/>
                  </a:cubicBezTo>
                  <a:close/>
                </a:path>
              </a:pathLst>
            </a:custGeom>
            <a:gradFill>
              <a:gsLst>
                <a:gs pos="0">
                  <a:srgbClr val="274BD3"/>
                </a:gs>
                <a:gs pos="100000">
                  <a:srgbClr val="1A39AB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iŝḷïďè">
              <a:extLst>
                <a:ext uri="{FF2B5EF4-FFF2-40B4-BE49-F238E27FC236}">
                  <a16:creationId xmlns:a16="http://schemas.microsoft.com/office/drawing/2014/main" id="{25E9F2BC-8819-46F2-AB17-50C1EA7B2884}"/>
                </a:ext>
              </a:extLst>
            </p:cNvPr>
            <p:cNvSpPr/>
            <p:nvPr/>
          </p:nvSpPr>
          <p:spPr bwMode="auto">
            <a:xfrm>
              <a:off x="5146675" y="3149600"/>
              <a:ext cx="284163" cy="787400"/>
            </a:xfrm>
            <a:custGeom>
              <a:avLst/>
              <a:gdLst>
                <a:gd name="T0" fmla="*/ 40 w 62"/>
                <a:gd name="T1" fmla="*/ 2 h 172"/>
                <a:gd name="T2" fmla="*/ 17 w 62"/>
                <a:gd name="T3" fmla="*/ 24 h 172"/>
                <a:gd name="T4" fmla="*/ 25 w 62"/>
                <a:gd name="T5" fmla="*/ 66 h 172"/>
                <a:gd name="T6" fmla="*/ 6 w 62"/>
                <a:gd name="T7" fmla="*/ 137 h 172"/>
                <a:gd name="T8" fmla="*/ 0 w 62"/>
                <a:gd name="T9" fmla="*/ 147 h 172"/>
                <a:gd name="T10" fmla="*/ 49 w 62"/>
                <a:gd name="T11" fmla="*/ 171 h 172"/>
                <a:gd name="T12" fmla="*/ 50 w 62"/>
                <a:gd name="T13" fmla="*/ 137 h 172"/>
                <a:gd name="T14" fmla="*/ 55 w 62"/>
                <a:gd name="T15" fmla="*/ 68 h 172"/>
                <a:gd name="T16" fmla="*/ 58 w 62"/>
                <a:gd name="T17" fmla="*/ 51 h 172"/>
                <a:gd name="T18" fmla="*/ 58 w 62"/>
                <a:gd name="T19" fmla="*/ 39 h 172"/>
                <a:gd name="T20" fmla="*/ 62 w 62"/>
                <a:gd name="T21" fmla="*/ 31 h 172"/>
                <a:gd name="T22" fmla="*/ 62 w 62"/>
                <a:gd name="T23" fmla="*/ 31 h 172"/>
                <a:gd name="T24" fmla="*/ 40 w 62"/>
                <a:gd name="T25" fmla="*/ 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" h="172">
                  <a:moveTo>
                    <a:pt x="40" y="2"/>
                  </a:moveTo>
                  <a:cubicBezTo>
                    <a:pt x="35" y="4"/>
                    <a:pt x="17" y="20"/>
                    <a:pt x="17" y="24"/>
                  </a:cubicBezTo>
                  <a:cubicBezTo>
                    <a:pt x="17" y="28"/>
                    <a:pt x="25" y="57"/>
                    <a:pt x="25" y="66"/>
                  </a:cubicBezTo>
                  <a:cubicBezTo>
                    <a:pt x="25" y="75"/>
                    <a:pt x="17" y="114"/>
                    <a:pt x="6" y="137"/>
                  </a:cubicBezTo>
                  <a:cubicBezTo>
                    <a:pt x="4" y="140"/>
                    <a:pt x="2" y="143"/>
                    <a:pt x="0" y="147"/>
                  </a:cubicBezTo>
                  <a:cubicBezTo>
                    <a:pt x="9" y="158"/>
                    <a:pt x="31" y="172"/>
                    <a:pt x="49" y="171"/>
                  </a:cubicBezTo>
                  <a:cubicBezTo>
                    <a:pt x="50" y="158"/>
                    <a:pt x="50" y="146"/>
                    <a:pt x="50" y="137"/>
                  </a:cubicBezTo>
                  <a:cubicBezTo>
                    <a:pt x="50" y="137"/>
                    <a:pt x="52" y="72"/>
                    <a:pt x="55" y="68"/>
                  </a:cubicBezTo>
                  <a:cubicBezTo>
                    <a:pt x="58" y="64"/>
                    <a:pt x="58" y="57"/>
                    <a:pt x="58" y="51"/>
                  </a:cubicBezTo>
                  <a:cubicBezTo>
                    <a:pt x="58" y="40"/>
                    <a:pt x="58" y="39"/>
                    <a:pt x="58" y="39"/>
                  </a:cubicBezTo>
                  <a:cubicBezTo>
                    <a:pt x="58" y="39"/>
                    <a:pt x="62" y="38"/>
                    <a:pt x="62" y="31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62" y="23"/>
                    <a:pt x="45" y="0"/>
                    <a:pt x="40" y="2"/>
                  </a:cubicBezTo>
                  <a:close/>
                </a:path>
              </a:pathLst>
            </a:custGeom>
            <a:gradFill>
              <a:gsLst>
                <a:gs pos="0">
                  <a:srgbClr val="FCD1E3"/>
                </a:gs>
                <a:gs pos="100000">
                  <a:srgbClr val="FCE0E4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îṩḻîḑê">
              <a:extLst>
                <a:ext uri="{FF2B5EF4-FFF2-40B4-BE49-F238E27FC236}">
                  <a16:creationId xmlns:a16="http://schemas.microsoft.com/office/drawing/2014/main" id="{1D16B060-7437-4838-A76C-D931C1A2932B}"/>
                </a:ext>
              </a:extLst>
            </p:cNvPr>
            <p:cNvSpPr/>
            <p:nvPr/>
          </p:nvSpPr>
          <p:spPr bwMode="auto">
            <a:xfrm>
              <a:off x="7305675" y="3292475"/>
              <a:ext cx="288925" cy="877888"/>
            </a:xfrm>
            <a:custGeom>
              <a:avLst/>
              <a:gdLst>
                <a:gd name="T0" fmla="*/ 0 w 63"/>
                <a:gd name="T1" fmla="*/ 0 h 192"/>
                <a:gd name="T2" fmla="*/ 0 w 63"/>
                <a:gd name="T3" fmla="*/ 190 h 192"/>
                <a:gd name="T4" fmla="*/ 61 w 63"/>
                <a:gd name="T5" fmla="*/ 190 h 192"/>
                <a:gd name="T6" fmla="*/ 61 w 63"/>
                <a:gd name="T7" fmla="*/ 101 h 192"/>
                <a:gd name="T8" fmla="*/ 0 w 63"/>
                <a:gd name="T9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192">
                  <a:moveTo>
                    <a:pt x="0" y="0"/>
                  </a:moveTo>
                  <a:cubicBezTo>
                    <a:pt x="0" y="63"/>
                    <a:pt x="0" y="190"/>
                    <a:pt x="0" y="190"/>
                  </a:cubicBezTo>
                  <a:cubicBezTo>
                    <a:pt x="0" y="190"/>
                    <a:pt x="63" y="192"/>
                    <a:pt x="61" y="190"/>
                  </a:cubicBezTo>
                  <a:cubicBezTo>
                    <a:pt x="59" y="188"/>
                    <a:pt x="61" y="101"/>
                    <a:pt x="61" y="101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3360DB"/>
                </a:gs>
                <a:gs pos="0">
                  <a:srgbClr val="1865F6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iṧļîḍê">
              <a:extLst>
                <a:ext uri="{FF2B5EF4-FFF2-40B4-BE49-F238E27FC236}">
                  <a16:creationId xmlns:a16="http://schemas.microsoft.com/office/drawing/2014/main" id="{373E9001-B60C-44D2-9A1E-660C9FDCDCD5}"/>
                </a:ext>
              </a:extLst>
            </p:cNvPr>
            <p:cNvSpPr/>
            <p:nvPr/>
          </p:nvSpPr>
          <p:spPr bwMode="auto">
            <a:xfrm>
              <a:off x="7621588" y="4197350"/>
              <a:ext cx="681038" cy="1169988"/>
            </a:xfrm>
            <a:custGeom>
              <a:avLst/>
              <a:gdLst>
                <a:gd name="T0" fmla="*/ 56 w 149"/>
                <a:gd name="T1" fmla="*/ 12 h 256"/>
                <a:gd name="T2" fmla="*/ 56 w 149"/>
                <a:gd name="T3" fmla="*/ 103 h 256"/>
                <a:gd name="T4" fmla="*/ 0 w 149"/>
                <a:gd name="T5" fmla="*/ 256 h 256"/>
                <a:gd name="T6" fmla="*/ 119 w 149"/>
                <a:gd name="T7" fmla="*/ 256 h 256"/>
                <a:gd name="T8" fmla="*/ 149 w 149"/>
                <a:gd name="T9" fmla="*/ 110 h 256"/>
                <a:gd name="T10" fmla="*/ 109 w 149"/>
                <a:gd name="T11" fmla="*/ 0 h 256"/>
                <a:gd name="T12" fmla="*/ 56 w 149"/>
                <a:gd name="T13" fmla="*/ 1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256">
                  <a:moveTo>
                    <a:pt x="56" y="12"/>
                  </a:moveTo>
                  <a:cubicBezTo>
                    <a:pt x="61" y="47"/>
                    <a:pt x="58" y="88"/>
                    <a:pt x="56" y="103"/>
                  </a:cubicBezTo>
                  <a:cubicBezTo>
                    <a:pt x="54" y="119"/>
                    <a:pt x="0" y="256"/>
                    <a:pt x="0" y="256"/>
                  </a:cubicBezTo>
                  <a:cubicBezTo>
                    <a:pt x="119" y="256"/>
                    <a:pt x="119" y="256"/>
                    <a:pt x="119" y="256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09" y="0"/>
                    <a:pt x="109" y="0"/>
                    <a:pt x="109" y="0"/>
                  </a:cubicBezTo>
                  <a:lnTo>
                    <a:pt x="56" y="12"/>
                  </a:lnTo>
                  <a:close/>
                </a:path>
              </a:pathLst>
            </a:custGeom>
            <a:gradFill>
              <a:gsLst>
                <a:gs pos="100000">
                  <a:srgbClr val="88C1FD"/>
                </a:gs>
                <a:gs pos="0">
                  <a:srgbClr val="5482E4"/>
                </a:gs>
              </a:gsLst>
              <a:lin ang="10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íṣḻîḋê">
              <a:extLst>
                <a:ext uri="{FF2B5EF4-FFF2-40B4-BE49-F238E27FC236}">
                  <a16:creationId xmlns:a16="http://schemas.microsoft.com/office/drawing/2014/main" id="{D258015E-4603-4ECF-9730-4FDF00E78CDB}"/>
                </a:ext>
              </a:extLst>
            </p:cNvPr>
            <p:cNvSpPr/>
            <p:nvPr/>
          </p:nvSpPr>
          <p:spPr bwMode="auto">
            <a:xfrm>
              <a:off x="7954963" y="4078287"/>
              <a:ext cx="920750" cy="1289050"/>
            </a:xfrm>
            <a:custGeom>
              <a:avLst/>
              <a:gdLst>
                <a:gd name="T0" fmla="*/ 113 w 201"/>
                <a:gd name="T1" fmla="*/ 0 h 282"/>
                <a:gd name="T2" fmla="*/ 181 w 201"/>
                <a:gd name="T3" fmla="*/ 149 h 282"/>
                <a:gd name="T4" fmla="*/ 137 w 201"/>
                <a:gd name="T5" fmla="*/ 282 h 282"/>
                <a:gd name="T6" fmla="*/ 0 w 201"/>
                <a:gd name="T7" fmla="*/ 282 h 282"/>
                <a:gd name="T8" fmla="*/ 43 w 201"/>
                <a:gd name="T9" fmla="*/ 136 h 282"/>
                <a:gd name="T10" fmla="*/ 16 w 201"/>
                <a:gd name="T11" fmla="*/ 32 h 282"/>
                <a:gd name="T12" fmla="*/ 113 w 201"/>
                <a:gd name="T13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282">
                  <a:moveTo>
                    <a:pt x="113" y="0"/>
                  </a:moveTo>
                  <a:cubicBezTo>
                    <a:pt x="129" y="51"/>
                    <a:pt x="201" y="67"/>
                    <a:pt x="181" y="149"/>
                  </a:cubicBezTo>
                  <a:cubicBezTo>
                    <a:pt x="167" y="208"/>
                    <a:pt x="137" y="282"/>
                    <a:pt x="137" y="282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0" y="282"/>
                    <a:pt x="43" y="154"/>
                    <a:pt x="43" y="136"/>
                  </a:cubicBezTo>
                  <a:cubicBezTo>
                    <a:pt x="43" y="119"/>
                    <a:pt x="16" y="32"/>
                    <a:pt x="16" y="32"/>
                  </a:cubicBezTo>
                  <a:lnTo>
                    <a:pt x="113" y="0"/>
                  </a:lnTo>
                  <a:close/>
                </a:path>
              </a:pathLst>
            </a:custGeom>
            <a:gradFill>
              <a:gsLst>
                <a:gs pos="100000">
                  <a:srgbClr val="88C1FD"/>
                </a:gs>
                <a:gs pos="0">
                  <a:srgbClr val="5482E4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íşḻidè">
              <a:extLst>
                <a:ext uri="{FF2B5EF4-FFF2-40B4-BE49-F238E27FC236}">
                  <a16:creationId xmlns:a16="http://schemas.microsoft.com/office/drawing/2014/main" id="{808E9CB0-6607-42A4-8199-F1E8F6B43F14}"/>
                </a:ext>
              </a:extLst>
            </p:cNvPr>
            <p:cNvSpPr/>
            <p:nvPr/>
          </p:nvSpPr>
          <p:spPr bwMode="auto">
            <a:xfrm>
              <a:off x="7264400" y="3095625"/>
              <a:ext cx="1222375" cy="1230313"/>
            </a:xfrm>
            <a:custGeom>
              <a:avLst/>
              <a:gdLst>
                <a:gd name="T0" fmla="*/ 31 w 267"/>
                <a:gd name="T1" fmla="*/ 0 h 269"/>
                <a:gd name="T2" fmla="*/ 15 w 267"/>
                <a:gd name="T3" fmla="*/ 74 h 269"/>
                <a:gd name="T4" fmla="*/ 37 w 267"/>
                <a:gd name="T5" fmla="*/ 126 h 269"/>
                <a:gd name="T6" fmla="*/ 87 w 267"/>
                <a:gd name="T7" fmla="*/ 197 h 269"/>
                <a:gd name="T8" fmla="*/ 134 w 267"/>
                <a:gd name="T9" fmla="*/ 253 h 269"/>
                <a:gd name="T10" fmla="*/ 265 w 267"/>
                <a:gd name="T11" fmla="*/ 205 h 269"/>
                <a:gd name="T12" fmla="*/ 227 w 267"/>
                <a:gd name="T13" fmla="*/ 42 h 269"/>
                <a:gd name="T14" fmla="*/ 31 w 267"/>
                <a:gd name="T15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7" h="269">
                  <a:moveTo>
                    <a:pt x="31" y="0"/>
                  </a:moveTo>
                  <a:cubicBezTo>
                    <a:pt x="15" y="7"/>
                    <a:pt x="0" y="42"/>
                    <a:pt x="15" y="74"/>
                  </a:cubicBezTo>
                  <a:cubicBezTo>
                    <a:pt x="30" y="106"/>
                    <a:pt x="32" y="101"/>
                    <a:pt x="37" y="126"/>
                  </a:cubicBezTo>
                  <a:cubicBezTo>
                    <a:pt x="43" y="151"/>
                    <a:pt x="41" y="165"/>
                    <a:pt x="87" y="197"/>
                  </a:cubicBezTo>
                  <a:cubicBezTo>
                    <a:pt x="133" y="228"/>
                    <a:pt x="132" y="237"/>
                    <a:pt x="134" y="253"/>
                  </a:cubicBezTo>
                  <a:cubicBezTo>
                    <a:pt x="136" y="269"/>
                    <a:pt x="267" y="265"/>
                    <a:pt x="265" y="205"/>
                  </a:cubicBezTo>
                  <a:cubicBezTo>
                    <a:pt x="263" y="145"/>
                    <a:pt x="266" y="75"/>
                    <a:pt x="227" y="42"/>
                  </a:cubicBezTo>
                  <a:cubicBezTo>
                    <a:pt x="188" y="10"/>
                    <a:pt x="31" y="0"/>
                    <a:pt x="31" y="0"/>
                  </a:cubicBezTo>
                  <a:close/>
                </a:path>
              </a:pathLst>
            </a:custGeom>
            <a:gradFill>
              <a:gsLst>
                <a:gs pos="100000">
                  <a:srgbClr val="3360DB"/>
                </a:gs>
                <a:gs pos="0">
                  <a:srgbClr val="1865F6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îš1iďé">
              <a:extLst>
                <a:ext uri="{FF2B5EF4-FFF2-40B4-BE49-F238E27FC236}">
                  <a16:creationId xmlns:a16="http://schemas.microsoft.com/office/drawing/2014/main" id="{69D932C7-9B0D-4994-BFB9-6E27385409E5}"/>
                </a:ext>
              </a:extLst>
            </p:cNvPr>
            <p:cNvSpPr/>
            <p:nvPr/>
          </p:nvSpPr>
          <p:spPr bwMode="auto">
            <a:xfrm>
              <a:off x="7332663" y="2752725"/>
              <a:ext cx="303213" cy="827088"/>
            </a:xfrm>
            <a:custGeom>
              <a:avLst/>
              <a:gdLst>
                <a:gd name="T0" fmla="*/ 0 w 66"/>
                <a:gd name="T1" fmla="*/ 0 h 181"/>
                <a:gd name="T2" fmla="*/ 0 w 66"/>
                <a:gd name="T3" fmla="*/ 181 h 181"/>
                <a:gd name="T4" fmla="*/ 65 w 66"/>
                <a:gd name="T5" fmla="*/ 111 h 181"/>
                <a:gd name="T6" fmla="*/ 35 w 66"/>
                <a:gd name="T7" fmla="*/ 0 h 181"/>
                <a:gd name="T8" fmla="*/ 0 w 66"/>
                <a:gd name="T9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81">
                  <a:moveTo>
                    <a:pt x="0" y="0"/>
                  </a:move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66" y="146"/>
                    <a:pt x="65" y="111"/>
                  </a:cubicBezTo>
                  <a:cubicBezTo>
                    <a:pt x="64" y="77"/>
                    <a:pt x="35" y="0"/>
                    <a:pt x="3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14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ís1íḑé">
              <a:extLst>
                <a:ext uri="{FF2B5EF4-FFF2-40B4-BE49-F238E27FC236}">
                  <a16:creationId xmlns:a16="http://schemas.microsoft.com/office/drawing/2014/main" id="{F9D0BA1C-D059-4C41-B4DC-93DD0FB413D9}"/>
                </a:ext>
              </a:extLst>
            </p:cNvPr>
            <p:cNvSpPr/>
            <p:nvPr/>
          </p:nvSpPr>
          <p:spPr bwMode="auto">
            <a:xfrm>
              <a:off x="7543800" y="3076575"/>
              <a:ext cx="238125" cy="627063"/>
            </a:xfrm>
            <a:custGeom>
              <a:avLst/>
              <a:gdLst>
                <a:gd name="T0" fmla="*/ 0 w 52"/>
                <a:gd name="T1" fmla="*/ 38 h 137"/>
                <a:gd name="T2" fmla="*/ 12 w 52"/>
                <a:gd name="T3" fmla="*/ 58 h 137"/>
                <a:gd name="T4" fmla="*/ 6 w 52"/>
                <a:gd name="T5" fmla="*/ 114 h 137"/>
                <a:gd name="T6" fmla="*/ 45 w 52"/>
                <a:gd name="T7" fmla="*/ 114 h 137"/>
                <a:gd name="T8" fmla="*/ 52 w 52"/>
                <a:gd name="T9" fmla="*/ 67 h 137"/>
                <a:gd name="T10" fmla="*/ 52 w 52"/>
                <a:gd name="T11" fmla="*/ 0 h 137"/>
                <a:gd name="T12" fmla="*/ 0 w 52"/>
                <a:gd name="T13" fmla="*/ 3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37">
                  <a:moveTo>
                    <a:pt x="0" y="38"/>
                  </a:moveTo>
                  <a:cubicBezTo>
                    <a:pt x="0" y="38"/>
                    <a:pt x="9" y="52"/>
                    <a:pt x="12" y="58"/>
                  </a:cubicBezTo>
                  <a:cubicBezTo>
                    <a:pt x="15" y="64"/>
                    <a:pt x="2" y="91"/>
                    <a:pt x="6" y="114"/>
                  </a:cubicBezTo>
                  <a:cubicBezTo>
                    <a:pt x="10" y="137"/>
                    <a:pt x="39" y="133"/>
                    <a:pt x="45" y="114"/>
                  </a:cubicBezTo>
                  <a:cubicBezTo>
                    <a:pt x="47" y="108"/>
                    <a:pt x="52" y="67"/>
                    <a:pt x="52" y="67"/>
                  </a:cubicBezTo>
                  <a:cubicBezTo>
                    <a:pt x="52" y="0"/>
                    <a:pt x="52" y="0"/>
                    <a:pt x="52" y="0"/>
                  </a:cubicBezTo>
                  <a:lnTo>
                    <a:pt x="0" y="38"/>
                  </a:lnTo>
                  <a:close/>
                </a:path>
              </a:pathLst>
            </a:custGeom>
            <a:solidFill>
              <a:srgbClr val="F6B3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íṩľîḑé">
              <a:extLst>
                <a:ext uri="{FF2B5EF4-FFF2-40B4-BE49-F238E27FC236}">
                  <a16:creationId xmlns:a16="http://schemas.microsoft.com/office/drawing/2014/main" id="{7D9BFB45-1B9D-43D9-8161-A299A2521AC1}"/>
                </a:ext>
              </a:extLst>
            </p:cNvPr>
            <p:cNvSpPr/>
            <p:nvPr/>
          </p:nvSpPr>
          <p:spPr bwMode="auto">
            <a:xfrm>
              <a:off x="7543800" y="3076575"/>
              <a:ext cx="238125" cy="595313"/>
            </a:xfrm>
            <a:custGeom>
              <a:avLst/>
              <a:gdLst>
                <a:gd name="T0" fmla="*/ 12 w 52"/>
                <a:gd name="T1" fmla="*/ 58 h 130"/>
                <a:gd name="T2" fmla="*/ 19 w 52"/>
                <a:gd name="T3" fmla="*/ 129 h 130"/>
                <a:gd name="T4" fmla="*/ 19 w 52"/>
                <a:gd name="T5" fmla="*/ 129 h 130"/>
                <a:gd name="T6" fmla="*/ 24 w 52"/>
                <a:gd name="T7" fmla="*/ 130 h 130"/>
                <a:gd name="T8" fmla="*/ 45 w 52"/>
                <a:gd name="T9" fmla="*/ 114 h 130"/>
                <a:gd name="T10" fmla="*/ 52 w 52"/>
                <a:gd name="T11" fmla="*/ 67 h 130"/>
                <a:gd name="T12" fmla="*/ 52 w 52"/>
                <a:gd name="T13" fmla="*/ 0 h 130"/>
                <a:gd name="T14" fmla="*/ 0 w 52"/>
                <a:gd name="T15" fmla="*/ 38 h 130"/>
                <a:gd name="T16" fmla="*/ 12 w 52"/>
                <a:gd name="T17" fmla="*/ 5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130">
                  <a:moveTo>
                    <a:pt x="12" y="58"/>
                  </a:moveTo>
                  <a:cubicBezTo>
                    <a:pt x="30" y="37"/>
                    <a:pt x="49" y="125"/>
                    <a:pt x="19" y="129"/>
                  </a:cubicBezTo>
                  <a:cubicBezTo>
                    <a:pt x="19" y="129"/>
                    <a:pt x="19" y="129"/>
                    <a:pt x="19" y="129"/>
                  </a:cubicBezTo>
                  <a:cubicBezTo>
                    <a:pt x="24" y="130"/>
                    <a:pt x="24" y="130"/>
                    <a:pt x="24" y="130"/>
                  </a:cubicBezTo>
                  <a:cubicBezTo>
                    <a:pt x="32" y="130"/>
                    <a:pt x="42" y="124"/>
                    <a:pt x="45" y="114"/>
                  </a:cubicBezTo>
                  <a:cubicBezTo>
                    <a:pt x="47" y="108"/>
                    <a:pt x="52" y="67"/>
                    <a:pt x="52" y="67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9" y="52"/>
                    <a:pt x="12" y="58"/>
                  </a:cubicBezTo>
                  <a:close/>
                </a:path>
              </a:pathLst>
            </a:custGeom>
            <a:solidFill>
              <a:srgbClr val="CB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íṧļidé">
              <a:extLst>
                <a:ext uri="{FF2B5EF4-FFF2-40B4-BE49-F238E27FC236}">
                  <a16:creationId xmlns:a16="http://schemas.microsoft.com/office/drawing/2014/main" id="{1C213A04-FC10-4209-A47E-039E342F0388}"/>
                </a:ext>
              </a:extLst>
            </p:cNvPr>
            <p:cNvSpPr/>
            <p:nvPr/>
          </p:nvSpPr>
          <p:spPr bwMode="auto">
            <a:xfrm>
              <a:off x="7329488" y="2455862"/>
              <a:ext cx="584200" cy="817563"/>
            </a:xfrm>
            <a:custGeom>
              <a:avLst/>
              <a:gdLst>
                <a:gd name="T0" fmla="*/ 9 w 128"/>
                <a:gd name="T1" fmla="*/ 60 h 179"/>
                <a:gd name="T2" fmla="*/ 36 w 128"/>
                <a:gd name="T3" fmla="*/ 173 h 179"/>
                <a:gd name="T4" fmla="*/ 102 w 128"/>
                <a:gd name="T5" fmla="*/ 124 h 179"/>
                <a:gd name="T6" fmla="*/ 98 w 128"/>
                <a:gd name="T7" fmla="*/ 15 h 179"/>
                <a:gd name="T8" fmla="*/ 9 w 128"/>
                <a:gd name="T9" fmla="*/ 6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79">
                  <a:moveTo>
                    <a:pt x="9" y="60"/>
                  </a:moveTo>
                  <a:cubicBezTo>
                    <a:pt x="0" y="116"/>
                    <a:pt x="9" y="167"/>
                    <a:pt x="36" y="173"/>
                  </a:cubicBezTo>
                  <a:cubicBezTo>
                    <a:pt x="63" y="179"/>
                    <a:pt x="102" y="150"/>
                    <a:pt x="102" y="124"/>
                  </a:cubicBezTo>
                  <a:cubicBezTo>
                    <a:pt x="102" y="98"/>
                    <a:pt x="128" y="30"/>
                    <a:pt x="98" y="15"/>
                  </a:cubicBezTo>
                  <a:cubicBezTo>
                    <a:pt x="69" y="0"/>
                    <a:pt x="14" y="24"/>
                    <a:pt x="9" y="60"/>
                  </a:cubicBezTo>
                  <a:close/>
                </a:path>
              </a:pathLst>
            </a:custGeom>
            <a:gradFill>
              <a:gsLst>
                <a:gs pos="0">
                  <a:srgbClr val="FCD1E3"/>
                </a:gs>
                <a:gs pos="100000">
                  <a:srgbClr val="FCE0E4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iṡľïḋê">
              <a:extLst>
                <a:ext uri="{FF2B5EF4-FFF2-40B4-BE49-F238E27FC236}">
                  <a16:creationId xmlns:a16="http://schemas.microsoft.com/office/drawing/2014/main" id="{5CEAFCF6-129C-4F75-9D68-C9B3285B4AEF}"/>
                </a:ext>
              </a:extLst>
            </p:cNvPr>
            <p:cNvSpPr/>
            <p:nvPr/>
          </p:nvSpPr>
          <p:spPr bwMode="auto">
            <a:xfrm>
              <a:off x="7315200" y="2436812"/>
              <a:ext cx="996950" cy="1096963"/>
            </a:xfrm>
            <a:custGeom>
              <a:avLst/>
              <a:gdLst>
                <a:gd name="T0" fmla="*/ 34 w 218"/>
                <a:gd name="T1" fmla="*/ 59 h 240"/>
                <a:gd name="T2" fmla="*/ 10 w 218"/>
                <a:gd name="T3" fmla="*/ 77 h 240"/>
                <a:gd name="T4" fmla="*/ 22 w 218"/>
                <a:gd name="T5" fmla="*/ 31 h 240"/>
                <a:gd name="T6" fmla="*/ 79 w 218"/>
                <a:gd name="T7" fmla="*/ 10 h 240"/>
                <a:gd name="T8" fmla="*/ 132 w 218"/>
                <a:gd name="T9" fmla="*/ 34 h 240"/>
                <a:gd name="T10" fmla="*/ 160 w 218"/>
                <a:gd name="T11" fmla="*/ 107 h 240"/>
                <a:gd name="T12" fmla="*/ 172 w 218"/>
                <a:gd name="T13" fmla="*/ 137 h 240"/>
                <a:gd name="T14" fmla="*/ 212 w 218"/>
                <a:gd name="T15" fmla="*/ 154 h 240"/>
                <a:gd name="T16" fmla="*/ 216 w 218"/>
                <a:gd name="T17" fmla="*/ 186 h 240"/>
                <a:gd name="T18" fmla="*/ 183 w 218"/>
                <a:gd name="T19" fmla="*/ 170 h 240"/>
                <a:gd name="T20" fmla="*/ 153 w 218"/>
                <a:gd name="T21" fmla="*/ 182 h 240"/>
                <a:gd name="T22" fmla="*/ 95 w 218"/>
                <a:gd name="T23" fmla="*/ 240 h 240"/>
                <a:gd name="T24" fmla="*/ 95 w 218"/>
                <a:gd name="T25" fmla="*/ 101 h 240"/>
                <a:gd name="T26" fmla="*/ 34 w 218"/>
                <a:gd name="T27" fmla="*/ 5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240">
                  <a:moveTo>
                    <a:pt x="34" y="59"/>
                  </a:moveTo>
                  <a:cubicBezTo>
                    <a:pt x="34" y="59"/>
                    <a:pt x="20" y="71"/>
                    <a:pt x="10" y="77"/>
                  </a:cubicBezTo>
                  <a:cubicBezTo>
                    <a:pt x="0" y="83"/>
                    <a:pt x="2" y="47"/>
                    <a:pt x="22" y="31"/>
                  </a:cubicBezTo>
                  <a:cubicBezTo>
                    <a:pt x="42" y="14"/>
                    <a:pt x="68" y="0"/>
                    <a:pt x="79" y="10"/>
                  </a:cubicBezTo>
                  <a:cubicBezTo>
                    <a:pt x="79" y="10"/>
                    <a:pt x="112" y="0"/>
                    <a:pt x="132" y="34"/>
                  </a:cubicBezTo>
                  <a:cubicBezTo>
                    <a:pt x="152" y="68"/>
                    <a:pt x="154" y="99"/>
                    <a:pt x="160" y="107"/>
                  </a:cubicBezTo>
                  <a:cubicBezTo>
                    <a:pt x="166" y="116"/>
                    <a:pt x="177" y="121"/>
                    <a:pt x="172" y="137"/>
                  </a:cubicBezTo>
                  <a:cubicBezTo>
                    <a:pt x="172" y="137"/>
                    <a:pt x="207" y="130"/>
                    <a:pt x="212" y="154"/>
                  </a:cubicBezTo>
                  <a:cubicBezTo>
                    <a:pt x="218" y="178"/>
                    <a:pt x="216" y="186"/>
                    <a:pt x="216" y="186"/>
                  </a:cubicBezTo>
                  <a:cubicBezTo>
                    <a:pt x="216" y="186"/>
                    <a:pt x="205" y="178"/>
                    <a:pt x="183" y="170"/>
                  </a:cubicBezTo>
                  <a:cubicBezTo>
                    <a:pt x="183" y="170"/>
                    <a:pt x="167" y="182"/>
                    <a:pt x="153" y="182"/>
                  </a:cubicBezTo>
                  <a:cubicBezTo>
                    <a:pt x="138" y="182"/>
                    <a:pt x="120" y="240"/>
                    <a:pt x="95" y="240"/>
                  </a:cubicBezTo>
                  <a:cubicBezTo>
                    <a:pt x="95" y="101"/>
                    <a:pt x="95" y="101"/>
                    <a:pt x="95" y="101"/>
                  </a:cubicBezTo>
                  <a:cubicBezTo>
                    <a:pt x="95" y="101"/>
                    <a:pt x="37" y="94"/>
                    <a:pt x="34" y="59"/>
                  </a:cubicBezTo>
                  <a:close/>
                </a:path>
              </a:pathLst>
            </a:custGeom>
            <a:solidFill>
              <a:srgbClr val="0014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íṥľîdé">
              <a:extLst>
                <a:ext uri="{FF2B5EF4-FFF2-40B4-BE49-F238E27FC236}">
                  <a16:creationId xmlns:a16="http://schemas.microsoft.com/office/drawing/2014/main" id="{8A9C0ED5-34BA-46E5-B41A-55052F19C4A1}"/>
                </a:ext>
              </a:extLst>
            </p:cNvPr>
            <p:cNvSpPr/>
            <p:nvPr/>
          </p:nvSpPr>
          <p:spPr bwMode="auto">
            <a:xfrm>
              <a:off x="5430838" y="4060825"/>
              <a:ext cx="708025" cy="1284288"/>
            </a:xfrm>
            <a:custGeom>
              <a:avLst/>
              <a:gdLst>
                <a:gd name="T0" fmla="*/ 124 w 155"/>
                <a:gd name="T1" fmla="*/ 0 h 281"/>
                <a:gd name="T2" fmla="*/ 0 w 155"/>
                <a:gd name="T3" fmla="*/ 281 h 281"/>
                <a:gd name="T4" fmla="*/ 95 w 155"/>
                <a:gd name="T5" fmla="*/ 281 h 281"/>
                <a:gd name="T6" fmla="*/ 155 w 155"/>
                <a:gd name="T7" fmla="*/ 140 h 281"/>
                <a:gd name="T8" fmla="*/ 124 w 155"/>
                <a:gd name="T9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281">
                  <a:moveTo>
                    <a:pt x="124" y="0"/>
                  </a:moveTo>
                  <a:cubicBezTo>
                    <a:pt x="57" y="69"/>
                    <a:pt x="0" y="281"/>
                    <a:pt x="0" y="281"/>
                  </a:cubicBezTo>
                  <a:cubicBezTo>
                    <a:pt x="95" y="281"/>
                    <a:pt x="95" y="281"/>
                    <a:pt x="95" y="281"/>
                  </a:cubicBezTo>
                  <a:cubicBezTo>
                    <a:pt x="155" y="140"/>
                    <a:pt x="155" y="140"/>
                    <a:pt x="155" y="140"/>
                  </a:cubicBezTo>
                  <a:lnTo>
                    <a:pt x="124" y="0"/>
                  </a:lnTo>
                  <a:close/>
                </a:path>
              </a:pathLst>
            </a:custGeom>
            <a:gradFill>
              <a:gsLst>
                <a:gs pos="0">
                  <a:srgbClr val="70ABF7"/>
                </a:gs>
                <a:gs pos="100000">
                  <a:srgbClr val="507DE4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ïSḷiḋe">
              <a:extLst>
                <a:ext uri="{FF2B5EF4-FFF2-40B4-BE49-F238E27FC236}">
                  <a16:creationId xmlns:a16="http://schemas.microsoft.com/office/drawing/2014/main" id="{F71DFB50-4415-4876-9133-E1D9F3E54D7B}"/>
                </a:ext>
              </a:extLst>
            </p:cNvPr>
            <p:cNvSpPr/>
            <p:nvPr/>
          </p:nvSpPr>
          <p:spPr bwMode="auto">
            <a:xfrm>
              <a:off x="5951538" y="3798887"/>
              <a:ext cx="1633538" cy="1504950"/>
            </a:xfrm>
            <a:custGeom>
              <a:avLst/>
              <a:gdLst>
                <a:gd name="T0" fmla="*/ 357 w 357"/>
                <a:gd name="T1" fmla="*/ 68 h 329"/>
                <a:gd name="T2" fmla="*/ 174 w 357"/>
                <a:gd name="T3" fmla="*/ 6 h 329"/>
                <a:gd name="T4" fmla="*/ 10 w 357"/>
                <a:gd name="T5" fmla="*/ 57 h 329"/>
                <a:gd name="T6" fmla="*/ 36 w 357"/>
                <a:gd name="T7" fmla="*/ 210 h 329"/>
                <a:gd name="T8" fmla="*/ 57 w 357"/>
                <a:gd name="T9" fmla="*/ 328 h 329"/>
                <a:gd name="T10" fmla="*/ 295 w 357"/>
                <a:gd name="T11" fmla="*/ 328 h 329"/>
                <a:gd name="T12" fmla="*/ 328 w 357"/>
                <a:gd name="T13" fmla="*/ 196 h 329"/>
                <a:gd name="T14" fmla="*/ 357 w 357"/>
                <a:gd name="T15" fmla="*/ 68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7" h="329">
                  <a:moveTo>
                    <a:pt x="357" y="68"/>
                  </a:moveTo>
                  <a:cubicBezTo>
                    <a:pt x="343" y="52"/>
                    <a:pt x="269" y="0"/>
                    <a:pt x="174" y="6"/>
                  </a:cubicBezTo>
                  <a:cubicBezTo>
                    <a:pt x="91" y="11"/>
                    <a:pt x="23" y="37"/>
                    <a:pt x="10" y="57"/>
                  </a:cubicBezTo>
                  <a:cubicBezTo>
                    <a:pt x="0" y="71"/>
                    <a:pt x="21" y="171"/>
                    <a:pt x="36" y="210"/>
                  </a:cubicBezTo>
                  <a:cubicBezTo>
                    <a:pt x="51" y="250"/>
                    <a:pt x="57" y="292"/>
                    <a:pt x="57" y="328"/>
                  </a:cubicBezTo>
                  <a:cubicBezTo>
                    <a:pt x="57" y="328"/>
                    <a:pt x="294" y="326"/>
                    <a:pt x="295" y="328"/>
                  </a:cubicBezTo>
                  <a:cubicBezTo>
                    <a:pt x="296" y="329"/>
                    <a:pt x="324" y="240"/>
                    <a:pt x="328" y="196"/>
                  </a:cubicBezTo>
                  <a:cubicBezTo>
                    <a:pt x="332" y="152"/>
                    <a:pt x="323" y="104"/>
                    <a:pt x="357" y="68"/>
                  </a:cubicBezTo>
                  <a:close/>
                </a:path>
              </a:pathLst>
            </a:custGeom>
            <a:gradFill>
              <a:gsLst>
                <a:gs pos="0">
                  <a:srgbClr val="70ABF7"/>
                </a:gs>
                <a:gs pos="100000">
                  <a:srgbClr val="507DE4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îsḻíḍé">
              <a:extLst>
                <a:ext uri="{FF2B5EF4-FFF2-40B4-BE49-F238E27FC236}">
                  <a16:creationId xmlns:a16="http://schemas.microsoft.com/office/drawing/2014/main" id="{33A0DE9E-7BD2-4C0B-8CF9-D21A1E5AA605}"/>
                </a:ext>
              </a:extLst>
            </p:cNvPr>
            <p:cNvSpPr/>
            <p:nvPr/>
          </p:nvSpPr>
          <p:spPr bwMode="auto">
            <a:xfrm>
              <a:off x="6578600" y="3451225"/>
              <a:ext cx="430213" cy="631825"/>
            </a:xfrm>
            <a:custGeom>
              <a:avLst/>
              <a:gdLst>
                <a:gd name="T0" fmla="*/ 92 w 94"/>
                <a:gd name="T1" fmla="*/ 0 h 138"/>
                <a:gd name="T2" fmla="*/ 92 w 94"/>
                <a:gd name="T3" fmla="*/ 95 h 138"/>
                <a:gd name="T4" fmla="*/ 45 w 94"/>
                <a:gd name="T5" fmla="*/ 137 h 138"/>
                <a:gd name="T6" fmla="*/ 0 w 94"/>
                <a:gd name="T7" fmla="*/ 88 h 138"/>
                <a:gd name="T8" fmla="*/ 0 w 94"/>
                <a:gd name="T9" fmla="*/ 21 h 138"/>
                <a:gd name="T10" fmla="*/ 92 w 94"/>
                <a:gd name="T11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38">
                  <a:moveTo>
                    <a:pt x="92" y="0"/>
                  </a:moveTo>
                  <a:cubicBezTo>
                    <a:pt x="92" y="0"/>
                    <a:pt x="94" y="73"/>
                    <a:pt x="92" y="95"/>
                  </a:cubicBezTo>
                  <a:cubicBezTo>
                    <a:pt x="91" y="117"/>
                    <a:pt x="57" y="137"/>
                    <a:pt x="45" y="137"/>
                  </a:cubicBezTo>
                  <a:cubicBezTo>
                    <a:pt x="32" y="138"/>
                    <a:pt x="4" y="119"/>
                    <a:pt x="0" y="88"/>
                  </a:cubicBezTo>
                  <a:cubicBezTo>
                    <a:pt x="0" y="21"/>
                    <a:pt x="0" y="21"/>
                    <a:pt x="0" y="21"/>
                  </a:cubicBezTo>
                  <a:lnTo>
                    <a:pt x="92" y="0"/>
                  </a:lnTo>
                  <a:close/>
                </a:path>
              </a:pathLst>
            </a:custGeom>
            <a:gradFill>
              <a:gsLst>
                <a:gs pos="0">
                  <a:srgbClr val="FCD1E3"/>
                </a:gs>
                <a:gs pos="100000">
                  <a:srgbClr val="FCE0E4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îṧľíďè">
              <a:extLst>
                <a:ext uri="{FF2B5EF4-FFF2-40B4-BE49-F238E27FC236}">
                  <a16:creationId xmlns:a16="http://schemas.microsoft.com/office/drawing/2014/main" id="{6A340E96-07FE-4B87-98B4-26AEC99F8966}"/>
                </a:ext>
              </a:extLst>
            </p:cNvPr>
            <p:cNvSpPr/>
            <p:nvPr/>
          </p:nvSpPr>
          <p:spPr bwMode="auto">
            <a:xfrm>
              <a:off x="6578600" y="3451225"/>
              <a:ext cx="425450" cy="503238"/>
            </a:xfrm>
            <a:custGeom>
              <a:avLst/>
              <a:gdLst>
                <a:gd name="T0" fmla="*/ 93 w 93"/>
                <a:gd name="T1" fmla="*/ 39 h 110"/>
                <a:gd name="T2" fmla="*/ 92 w 93"/>
                <a:gd name="T3" fmla="*/ 0 h 110"/>
                <a:gd name="T4" fmla="*/ 0 w 93"/>
                <a:gd name="T5" fmla="*/ 21 h 110"/>
                <a:gd name="T6" fmla="*/ 0 w 93"/>
                <a:gd name="T7" fmla="*/ 76 h 110"/>
                <a:gd name="T8" fmla="*/ 71 w 93"/>
                <a:gd name="T9" fmla="*/ 68 h 110"/>
                <a:gd name="T10" fmla="*/ 93 w 93"/>
                <a:gd name="T11" fmla="*/ 3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10">
                  <a:moveTo>
                    <a:pt x="93" y="39"/>
                  </a:moveTo>
                  <a:cubicBezTo>
                    <a:pt x="93" y="18"/>
                    <a:pt x="92" y="0"/>
                    <a:pt x="92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7" y="110"/>
                    <a:pt x="59" y="101"/>
                    <a:pt x="71" y="68"/>
                  </a:cubicBezTo>
                  <a:cubicBezTo>
                    <a:pt x="78" y="50"/>
                    <a:pt x="84" y="44"/>
                    <a:pt x="93" y="39"/>
                  </a:cubicBezTo>
                  <a:close/>
                </a:path>
              </a:pathLst>
            </a:custGeom>
            <a:solidFill>
              <a:srgbClr val="CB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ïṥḷîďé">
              <a:extLst>
                <a:ext uri="{FF2B5EF4-FFF2-40B4-BE49-F238E27FC236}">
                  <a16:creationId xmlns:a16="http://schemas.microsoft.com/office/drawing/2014/main" id="{ACBF3EA5-CB0C-49E8-BD62-E99CDD3CF513}"/>
                </a:ext>
              </a:extLst>
            </p:cNvPr>
            <p:cNvSpPr/>
            <p:nvPr/>
          </p:nvSpPr>
          <p:spPr bwMode="auto">
            <a:xfrm>
              <a:off x="6450013" y="3022600"/>
              <a:ext cx="544513" cy="781050"/>
            </a:xfrm>
            <a:custGeom>
              <a:avLst/>
              <a:gdLst>
                <a:gd name="T0" fmla="*/ 3 w 119"/>
                <a:gd name="T1" fmla="*/ 65 h 171"/>
                <a:gd name="T2" fmla="*/ 63 w 119"/>
                <a:gd name="T3" fmla="*/ 165 h 171"/>
                <a:gd name="T4" fmla="*/ 118 w 119"/>
                <a:gd name="T5" fmla="*/ 58 h 171"/>
                <a:gd name="T6" fmla="*/ 65 w 119"/>
                <a:gd name="T7" fmla="*/ 0 h 171"/>
                <a:gd name="T8" fmla="*/ 3 w 119"/>
                <a:gd name="T9" fmla="*/ 6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71">
                  <a:moveTo>
                    <a:pt x="3" y="65"/>
                  </a:moveTo>
                  <a:cubicBezTo>
                    <a:pt x="7" y="119"/>
                    <a:pt x="29" y="171"/>
                    <a:pt x="63" y="165"/>
                  </a:cubicBezTo>
                  <a:cubicBezTo>
                    <a:pt x="106" y="159"/>
                    <a:pt x="119" y="93"/>
                    <a:pt x="118" y="58"/>
                  </a:cubicBezTo>
                  <a:cubicBezTo>
                    <a:pt x="116" y="22"/>
                    <a:pt x="96" y="0"/>
                    <a:pt x="65" y="0"/>
                  </a:cubicBezTo>
                  <a:cubicBezTo>
                    <a:pt x="35" y="0"/>
                    <a:pt x="0" y="19"/>
                    <a:pt x="3" y="65"/>
                  </a:cubicBezTo>
                  <a:close/>
                </a:path>
              </a:pathLst>
            </a:custGeom>
            <a:gradFill>
              <a:gsLst>
                <a:gs pos="0">
                  <a:srgbClr val="FCD1E3"/>
                </a:gs>
                <a:gs pos="100000">
                  <a:srgbClr val="FCE0E4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iṩḷide">
              <a:extLst>
                <a:ext uri="{FF2B5EF4-FFF2-40B4-BE49-F238E27FC236}">
                  <a16:creationId xmlns:a16="http://schemas.microsoft.com/office/drawing/2014/main" id="{C18BD1B3-70BC-46F1-9946-37E9443782A5}"/>
                </a:ext>
              </a:extLst>
            </p:cNvPr>
            <p:cNvSpPr/>
            <p:nvPr/>
          </p:nvSpPr>
          <p:spPr bwMode="auto">
            <a:xfrm>
              <a:off x="6958013" y="3305175"/>
              <a:ext cx="87313" cy="182563"/>
            </a:xfrm>
            <a:custGeom>
              <a:avLst/>
              <a:gdLst>
                <a:gd name="T0" fmla="*/ 17 w 19"/>
                <a:gd name="T1" fmla="*/ 21 h 40"/>
                <a:gd name="T2" fmla="*/ 5 w 19"/>
                <a:gd name="T3" fmla="*/ 39 h 40"/>
                <a:gd name="T4" fmla="*/ 2 w 19"/>
                <a:gd name="T5" fmla="*/ 18 h 40"/>
                <a:gd name="T6" fmla="*/ 14 w 19"/>
                <a:gd name="T7" fmla="*/ 0 h 40"/>
                <a:gd name="T8" fmla="*/ 17 w 19"/>
                <a:gd name="T9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0">
                  <a:moveTo>
                    <a:pt x="17" y="21"/>
                  </a:moveTo>
                  <a:cubicBezTo>
                    <a:pt x="15" y="32"/>
                    <a:pt x="9" y="40"/>
                    <a:pt x="5" y="39"/>
                  </a:cubicBezTo>
                  <a:cubicBezTo>
                    <a:pt x="1" y="38"/>
                    <a:pt x="0" y="29"/>
                    <a:pt x="2" y="18"/>
                  </a:cubicBezTo>
                  <a:cubicBezTo>
                    <a:pt x="4" y="8"/>
                    <a:pt x="9" y="0"/>
                    <a:pt x="14" y="0"/>
                  </a:cubicBezTo>
                  <a:cubicBezTo>
                    <a:pt x="18" y="1"/>
                    <a:pt x="19" y="10"/>
                    <a:pt x="17" y="21"/>
                  </a:cubicBezTo>
                  <a:close/>
                </a:path>
              </a:pathLst>
            </a:custGeom>
            <a:solidFill>
              <a:srgbClr val="F6B3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iŝľîḓé">
              <a:extLst>
                <a:ext uri="{FF2B5EF4-FFF2-40B4-BE49-F238E27FC236}">
                  <a16:creationId xmlns:a16="http://schemas.microsoft.com/office/drawing/2014/main" id="{DC425F39-5A25-4E84-BED6-90A83DCB3FCA}"/>
                </a:ext>
              </a:extLst>
            </p:cNvPr>
            <p:cNvSpPr/>
            <p:nvPr/>
          </p:nvSpPr>
          <p:spPr bwMode="auto">
            <a:xfrm>
              <a:off x="6437313" y="2971800"/>
              <a:ext cx="620713" cy="439738"/>
            </a:xfrm>
            <a:custGeom>
              <a:avLst/>
              <a:gdLst>
                <a:gd name="T0" fmla="*/ 7 w 136"/>
                <a:gd name="T1" fmla="*/ 84 h 96"/>
                <a:gd name="T2" fmla="*/ 0 w 136"/>
                <a:gd name="T3" fmla="*/ 54 h 96"/>
                <a:gd name="T4" fmla="*/ 15 w 136"/>
                <a:gd name="T5" fmla="*/ 29 h 96"/>
                <a:gd name="T6" fmla="*/ 61 w 136"/>
                <a:gd name="T7" fmla="*/ 1 h 96"/>
                <a:gd name="T8" fmla="*/ 107 w 136"/>
                <a:gd name="T9" fmla="*/ 18 h 96"/>
                <a:gd name="T10" fmla="*/ 128 w 136"/>
                <a:gd name="T11" fmla="*/ 73 h 96"/>
                <a:gd name="T12" fmla="*/ 114 w 136"/>
                <a:gd name="T13" fmla="*/ 95 h 96"/>
                <a:gd name="T14" fmla="*/ 110 w 136"/>
                <a:gd name="T15" fmla="*/ 95 h 96"/>
                <a:gd name="T16" fmla="*/ 107 w 136"/>
                <a:gd name="T17" fmla="*/ 87 h 96"/>
                <a:gd name="T18" fmla="*/ 91 w 136"/>
                <a:gd name="T19" fmla="*/ 72 h 96"/>
                <a:gd name="T20" fmla="*/ 28 w 136"/>
                <a:gd name="T21" fmla="*/ 61 h 96"/>
                <a:gd name="T22" fmla="*/ 13 w 136"/>
                <a:gd name="T23" fmla="*/ 66 h 96"/>
                <a:gd name="T24" fmla="*/ 7 w 136"/>
                <a:gd name="T25" fmla="*/ 8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96">
                  <a:moveTo>
                    <a:pt x="7" y="84"/>
                  </a:moveTo>
                  <a:cubicBezTo>
                    <a:pt x="0" y="74"/>
                    <a:pt x="0" y="70"/>
                    <a:pt x="0" y="54"/>
                  </a:cubicBezTo>
                  <a:cubicBezTo>
                    <a:pt x="1" y="37"/>
                    <a:pt x="15" y="36"/>
                    <a:pt x="15" y="29"/>
                  </a:cubicBezTo>
                  <a:cubicBezTo>
                    <a:pt x="14" y="22"/>
                    <a:pt x="23" y="3"/>
                    <a:pt x="61" y="1"/>
                  </a:cubicBezTo>
                  <a:cubicBezTo>
                    <a:pt x="98" y="0"/>
                    <a:pt x="95" y="17"/>
                    <a:pt x="107" y="18"/>
                  </a:cubicBezTo>
                  <a:cubicBezTo>
                    <a:pt x="118" y="19"/>
                    <a:pt x="136" y="31"/>
                    <a:pt x="128" y="73"/>
                  </a:cubicBezTo>
                  <a:cubicBezTo>
                    <a:pt x="128" y="73"/>
                    <a:pt x="118" y="74"/>
                    <a:pt x="114" y="95"/>
                  </a:cubicBezTo>
                  <a:cubicBezTo>
                    <a:pt x="113" y="96"/>
                    <a:pt x="111" y="96"/>
                    <a:pt x="110" y="95"/>
                  </a:cubicBezTo>
                  <a:cubicBezTo>
                    <a:pt x="109" y="94"/>
                    <a:pt x="108" y="91"/>
                    <a:pt x="107" y="87"/>
                  </a:cubicBezTo>
                  <a:cubicBezTo>
                    <a:pt x="104" y="77"/>
                    <a:pt x="93" y="93"/>
                    <a:pt x="91" y="72"/>
                  </a:cubicBezTo>
                  <a:cubicBezTo>
                    <a:pt x="90" y="58"/>
                    <a:pt x="54" y="84"/>
                    <a:pt x="28" y="61"/>
                  </a:cubicBezTo>
                  <a:cubicBezTo>
                    <a:pt x="28" y="61"/>
                    <a:pt x="24" y="66"/>
                    <a:pt x="13" y="66"/>
                  </a:cubicBezTo>
                  <a:cubicBezTo>
                    <a:pt x="6" y="65"/>
                    <a:pt x="7" y="84"/>
                    <a:pt x="7" y="84"/>
                  </a:cubicBezTo>
                  <a:close/>
                </a:path>
              </a:pathLst>
            </a:custGeom>
            <a:solidFill>
              <a:srgbClr val="006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î$ļíḋê">
              <a:extLst>
                <a:ext uri="{FF2B5EF4-FFF2-40B4-BE49-F238E27FC236}">
                  <a16:creationId xmlns:a16="http://schemas.microsoft.com/office/drawing/2014/main" id="{556B8CCA-6D04-455F-9BB0-9861D73618DC}"/>
                </a:ext>
              </a:extLst>
            </p:cNvPr>
            <p:cNvSpPr/>
            <p:nvPr/>
          </p:nvSpPr>
          <p:spPr bwMode="auto">
            <a:xfrm>
              <a:off x="6423025" y="3844925"/>
              <a:ext cx="338138" cy="420688"/>
            </a:xfrm>
            <a:custGeom>
              <a:avLst/>
              <a:gdLst>
                <a:gd name="T0" fmla="*/ 34 w 74"/>
                <a:gd name="T1" fmla="*/ 88 h 92"/>
                <a:gd name="T2" fmla="*/ 42 w 74"/>
                <a:gd name="T3" fmla="*/ 83 h 92"/>
                <a:gd name="T4" fmla="*/ 74 w 74"/>
                <a:gd name="T5" fmla="*/ 51 h 92"/>
                <a:gd name="T6" fmla="*/ 74 w 74"/>
                <a:gd name="T7" fmla="*/ 51 h 92"/>
                <a:gd name="T8" fmla="*/ 34 w 74"/>
                <a:gd name="T9" fmla="*/ 2 h 92"/>
                <a:gd name="T10" fmla="*/ 34 w 74"/>
                <a:gd name="T11" fmla="*/ 0 h 92"/>
                <a:gd name="T12" fmla="*/ 2 w 74"/>
                <a:gd name="T13" fmla="*/ 5 h 92"/>
                <a:gd name="T14" fmla="*/ 34 w 74"/>
                <a:gd name="T15" fmla="*/ 8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92">
                  <a:moveTo>
                    <a:pt x="34" y="88"/>
                  </a:moveTo>
                  <a:cubicBezTo>
                    <a:pt x="34" y="88"/>
                    <a:pt x="37" y="92"/>
                    <a:pt x="42" y="83"/>
                  </a:cubicBezTo>
                  <a:cubicBezTo>
                    <a:pt x="48" y="75"/>
                    <a:pt x="68" y="48"/>
                    <a:pt x="74" y="51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61" y="48"/>
                    <a:pt x="38" y="30"/>
                    <a:pt x="34" y="2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3" y="1"/>
                    <a:pt x="12" y="3"/>
                    <a:pt x="2" y="5"/>
                  </a:cubicBezTo>
                  <a:cubicBezTo>
                    <a:pt x="0" y="21"/>
                    <a:pt x="11" y="71"/>
                    <a:pt x="34" y="88"/>
                  </a:cubicBezTo>
                  <a:close/>
                </a:path>
              </a:pathLst>
            </a:custGeom>
            <a:solidFill>
              <a:srgbClr val="385F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îṧḻïḋé">
              <a:extLst>
                <a:ext uri="{FF2B5EF4-FFF2-40B4-BE49-F238E27FC236}">
                  <a16:creationId xmlns:a16="http://schemas.microsoft.com/office/drawing/2014/main" id="{84741562-E1DC-47D0-A084-01E45042F321}"/>
                </a:ext>
              </a:extLst>
            </p:cNvPr>
            <p:cNvSpPr/>
            <p:nvPr/>
          </p:nvSpPr>
          <p:spPr bwMode="auto">
            <a:xfrm>
              <a:off x="6811963" y="3840162"/>
              <a:ext cx="333375" cy="449263"/>
            </a:xfrm>
            <a:custGeom>
              <a:avLst/>
              <a:gdLst>
                <a:gd name="T0" fmla="*/ 41 w 73"/>
                <a:gd name="T1" fmla="*/ 10 h 98"/>
                <a:gd name="T2" fmla="*/ 0 w 73"/>
                <a:gd name="T3" fmla="*/ 51 h 98"/>
                <a:gd name="T4" fmla="*/ 0 w 73"/>
                <a:gd name="T5" fmla="*/ 51 h 98"/>
                <a:gd name="T6" fmla="*/ 37 w 73"/>
                <a:gd name="T7" fmla="*/ 90 h 98"/>
                <a:gd name="T8" fmla="*/ 58 w 73"/>
                <a:gd name="T9" fmla="*/ 66 h 98"/>
                <a:gd name="T10" fmla="*/ 70 w 73"/>
                <a:gd name="T11" fmla="*/ 6 h 98"/>
                <a:gd name="T12" fmla="*/ 42 w 73"/>
                <a:gd name="T13" fmla="*/ 0 h 98"/>
                <a:gd name="T14" fmla="*/ 41 w 73"/>
                <a:gd name="T15" fmla="*/ 1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98">
                  <a:moveTo>
                    <a:pt x="41" y="10"/>
                  </a:moveTo>
                  <a:cubicBezTo>
                    <a:pt x="40" y="29"/>
                    <a:pt x="15" y="46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7" y="48"/>
                    <a:pt x="33" y="83"/>
                    <a:pt x="37" y="90"/>
                  </a:cubicBezTo>
                  <a:cubicBezTo>
                    <a:pt x="42" y="98"/>
                    <a:pt x="50" y="87"/>
                    <a:pt x="58" y="66"/>
                  </a:cubicBezTo>
                  <a:cubicBezTo>
                    <a:pt x="64" y="51"/>
                    <a:pt x="73" y="25"/>
                    <a:pt x="70" y="6"/>
                  </a:cubicBezTo>
                  <a:cubicBezTo>
                    <a:pt x="61" y="4"/>
                    <a:pt x="51" y="1"/>
                    <a:pt x="42" y="0"/>
                  </a:cubicBezTo>
                  <a:cubicBezTo>
                    <a:pt x="42" y="4"/>
                    <a:pt x="42" y="7"/>
                    <a:pt x="41" y="10"/>
                  </a:cubicBezTo>
                  <a:close/>
                </a:path>
              </a:pathLst>
            </a:custGeom>
            <a:solidFill>
              <a:srgbClr val="385F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îşļiḓè">
              <a:extLst>
                <a:ext uri="{FF2B5EF4-FFF2-40B4-BE49-F238E27FC236}">
                  <a16:creationId xmlns:a16="http://schemas.microsoft.com/office/drawing/2014/main" id="{09490B03-893D-4EB5-99E7-3BF6D2C4F3E3}"/>
                </a:ext>
              </a:extLst>
            </p:cNvPr>
            <p:cNvSpPr/>
            <p:nvPr/>
          </p:nvSpPr>
          <p:spPr bwMode="auto">
            <a:xfrm>
              <a:off x="6437313" y="3781425"/>
              <a:ext cx="328613" cy="457200"/>
            </a:xfrm>
            <a:custGeom>
              <a:avLst/>
              <a:gdLst>
                <a:gd name="T0" fmla="*/ 31 w 72"/>
                <a:gd name="T1" fmla="*/ 16 h 100"/>
                <a:gd name="T2" fmla="*/ 31 w 72"/>
                <a:gd name="T3" fmla="*/ 0 h 100"/>
                <a:gd name="T4" fmla="*/ 3 w 72"/>
                <a:gd name="T5" fmla="*/ 19 h 100"/>
                <a:gd name="T6" fmla="*/ 31 w 72"/>
                <a:gd name="T7" fmla="*/ 96 h 100"/>
                <a:gd name="T8" fmla="*/ 39 w 72"/>
                <a:gd name="T9" fmla="*/ 91 h 100"/>
                <a:gd name="T10" fmla="*/ 72 w 72"/>
                <a:gd name="T11" fmla="*/ 65 h 100"/>
                <a:gd name="T12" fmla="*/ 71 w 72"/>
                <a:gd name="T13" fmla="*/ 65 h 100"/>
                <a:gd name="T14" fmla="*/ 31 w 72"/>
                <a:gd name="T15" fmla="*/ 1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00">
                  <a:moveTo>
                    <a:pt x="31" y="16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7" y="6"/>
                    <a:pt x="4" y="11"/>
                    <a:pt x="3" y="19"/>
                  </a:cubicBezTo>
                  <a:cubicBezTo>
                    <a:pt x="0" y="35"/>
                    <a:pt x="12" y="80"/>
                    <a:pt x="31" y="96"/>
                  </a:cubicBezTo>
                  <a:cubicBezTo>
                    <a:pt x="31" y="96"/>
                    <a:pt x="34" y="100"/>
                    <a:pt x="39" y="91"/>
                  </a:cubicBezTo>
                  <a:cubicBezTo>
                    <a:pt x="45" y="82"/>
                    <a:pt x="65" y="62"/>
                    <a:pt x="72" y="65"/>
                  </a:cubicBezTo>
                  <a:cubicBezTo>
                    <a:pt x="71" y="65"/>
                    <a:pt x="71" y="65"/>
                    <a:pt x="71" y="65"/>
                  </a:cubicBezTo>
                  <a:cubicBezTo>
                    <a:pt x="58" y="62"/>
                    <a:pt x="35" y="44"/>
                    <a:pt x="31" y="16"/>
                  </a:cubicBezTo>
                  <a:close/>
                </a:path>
              </a:pathLst>
            </a:custGeom>
            <a:gradFill>
              <a:gsLst>
                <a:gs pos="100000">
                  <a:srgbClr val="6FA9F6"/>
                </a:gs>
                <a:gs pos="0">
                  <a:srgbClr val="507DE4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ïś1ídé">
              <a:extLst>
                <a:ext uri="{FF2B5EF4-FFF2-40B4-BE49-F238E27FC236}">
                  <a16:creationId xmlns:a16="http://schemas.microsoft.com/office/drawing/2014/main" id="{ACA6114A-D439-47C4-80F0-7A1A9F2EBD05}"/>
                </a:ext>
              </a:extLst>
            </p:cNvPr>
            <p:cNvSpPr/>
            <p:nvPr/>
          </p:nvSpPr>
          <p:spPr bwMode="auto">
            <a:xfrm>
              <a:off x="6811963" y="3754437"/>
              <a:ext cx="323850" cy="501650"/>
            </a:xfrm>
            <a:custGeom>
              <a:avLst/>
              <a:gdLst>
                <a:gd name="T0" fmla="*/ 65 w 71"/>
                <a:gd name="T1" fmla="*/ 19 h 110"/>
                <a:gd name="T2" fmla="*/ 42 w 71"/>
                <a:gd name="T3" fmla="*/ 0 h 110"/>
                <a:gd name="T4" fmla="*/ 41 w 71"/>
                <a:gd name="T5" fmla="*/ 29 h 110"/>
                <a:gd name="T6" fmla="*/ 0 w 71"/>
                <a:gd name="T7" fmla="*/ 70 h 110"/>
                <a:gd name="T8" fmla="*/ 0 w 71"/>
                <a:gd name="T9" fmla="*/ 70 h 110"/>
                <a:gd name="T10" fmla="*/ 37 w 71"/>
                <a:gd name="T11" fmla="*/ 103 h 110"/>
                <a:gd name="T12" fmla="*/ 56 w 71"/>
                <a:gd name="T13" fmla="*/ 81 h 110"/>
                <a:gd name="T14" fmla="*/ 65 w 71"/>
                <a:gd name="T15" fmla="*/ 1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10">
                  <a:moveTo>
                    <a:pt x="65" y="19"/>
                  </a:moveTo>
                  <a:cubicBezTo>
                    <a:pt x="61" y="10"/>
                    <a:pt x="48" y="3"/>
                    <a:pt x="42" y="0"/>
                  </a:cubicBezTo>
                  <a:cubicBezTo>
                    <a:pt x="42" y="12"/>
                    <a:pt x="42" y="23"/>
                    <a:pt x="41" y="29"/>
                  </a:cubicBezTo>
                  <a:cubicBezTo>
                    <a:pt x="40" y="48"/>
                    <a:pt x="15" y="65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7" y="67"/>
                    <a:pt x="33" y="95"/>
                    <a:pt x="37" y="103"/>
                  </a:cubicBezTo>
                  <a:cubicBezTo>
                    <a:pt x="42" y="110"/>
                    <a:pt x="47" y="101"/>
                    <a:pt x="56" y="81"/>
                  </a:cubicBezTo>
                  <a:cubicBezTo>
                    <a:pt x="66" y="60"/>
                    <a:pt x="71" y="33"/>
                    <a:pt x="65" y="19"/>
                  </a:cubicBezTo>
                  <a:close/>
                </a:path>
              </a:pathLst>
            </a:custGeom>
            <a:gradFill>
              <a:gsLst>
                <a:gs pos="100000">
                  <a:srgbClr val="6FA9F6"/>
                </a:gs>
                <a:gs pos="0">
                  <a:srgbClr val="507DE4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íṣ1ïḋé">
              <a:extLst>
                <a:ext uri="{FF2B5EF4-FFF2-40B4-BE49-F238E27FC236}">
                  <a16:creationId xmlns:a16="http://schemas.microsoft.com/office/drawing/2014/main" id="{17F212E1-051A-4A4E-B5F0-4A7049EEEF81}"/>
                </a:ext>
              </a:extLst>
            </p:cNvPr>
            <p:cNvSpPr/>
            <p:nvPr/>
          </p:nvSpPr>
          <p:spPr bwMode="auto">
            <a:xfrm>
              <a:off x="7004050" y="4110037"/>
              <a:ext cx="792459" cy="1257300"/>
            </a:xfrm>
            <a:custGeom>
              <a:avLst/>
              <a:gdLst>
                <a:gd name="connsiteX0" fmla="*/ 580291 w 792459"/>
                <a:gd name="connsiteY0" fmla="*/ 0 h 1257300"/>
                <a:gd name="connsiteX1" fmla="*/ 786978 w 792459"/>
                <a:gd name="connsiteY1" fmla="*/ 870935 h 1257300"/>
                <a:gd name="connsiteX2" fmla="*/ 790533 w 792459"/>
                <a:gd name="connsiteY2" fmla="*/ 986016 h 1257300"/>
                <a:gd name="connsiteX3" fmla="*/ 791144 w 792459"/>
                <a:gd name="connsiteY3" fmla="*/ 988134 h 1257300"/>
                <a:gd name="connsiteX4" fmla="*/ 617367 w 792459"/>
                <a:gd name="connsiteY4" fmla="*/ 1257300 h 1257300"/>
                <a:gd name="connsiteX5" fmla="*/ 4573 w 792459"/>
                <a:gd name="connsiteY5" fmla="*/ 1257300 h 1257300"/>
                <a:gd name="connsiteX6" fmla="*/ 0 w 792459"/>
                <a:gd name="connsiteY6" fmla="*/ 1020069 h 1257300"/>
                <a:gd name="connsiteX7" fmla="*/ 338409 w 792459"/>
                <a:gd name="connsiteY7" fmla="*/ 969886 h 1257300"/>
                <a:gd name="connsiteX8" fmla="*/ 339107 w 792459"/>
                <a:gd name="connsiteY8" fmla="*/ 969184 h 1257300"/>
                <a:gd name="connsiteX9" fmla="*/ 338006 w 792459"/>
                <a:gd name="connsiteY9" fmla="*/ 969140 h 1257300"/>
                <a:gd name="connsiteX10" fmla="*/ 315149 w 792459"/>
                <a:gd name="connsiteY10" fmla="*/ 447998 h 1257300"/>
                <a:gd name="connsiteX11" fmla="*/ 580291 w 792459"/>
                <a:gd name="connsiteY11" fmla="*/ 0 h 125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92459" h="1257300">
                  <a:moveTo>
                    <a:pt x="580291" y="0"/>
                  </a:moveTo>
                  <a:cubicBezTo>
                    <a:pt x="696291" y="127999"/>
                    <a:pt x="770291" y="574498"/>
                    <a:pt x="786978" y="870935"/>
                  </a:cubicBezTo>
                  <a:lnTo>
                    <a:pt x="790533" y="986016"/>
                  </a:lnTo>
                  <a:lnTo>
                    <a:pt x="791144" y="988134"/>
                  </a:lnTo>
                  <a:cubicBezTo>
                    <a:pt x="804863" y="1184306"/>
                    <a:pt x="708828" y="1257300"/>
                    <a:pt x="617367" y="1257300"/>
                  </a:cubicBezTo>
                  <a:cubicBezTo>
                    <a:pt x="525905" y="1257300"/>
                    <a:pt x="4573" y="1257300"/>
                    <a:pt x="4573" y="1257300"/>
                  </a:cubicBezTo>
                  <a:lnTo>
                    <a:pt x="0" y="1020069"/>
                  </a:lnTo>
                  <a:cubicBezTo>
                    <a:pt x="0" y="1020069"/>
                    <a:pt x="0" y="1020069"/>
                    <a:pt x="338409" y="969886"/>
                  </a:cubicBezTo>
                  <a:lnTo>
                    <a:pt x="339107" y="969184"/>
                  </a:lnTo>
                  <a:lnTo>
                    <a:pt x="338006" y="969140"/>
                  </a:lnTo>
                  <a:cubicBezTo>
                    <a:pt x="328863" y="845711"/>
                    <a:pt x="296863" y="553141"/>
                    <a:pt x="315149" y="447998"/>
                  </a:cubicBezTo>
                  <a:cubicBezTo>
                    <a:pt x="379149" y="109714"/>
                    <a:pt x="580291" y="0"/>
                    <a:pt x="580291" y="0"/>
                  </a:cubicBezTo>
                  <a:close/>
                </a:path>
              </a:pathLst>
            </a:custGeom>
            <a:gradFill>
              <a:gsLst>
                <a:gs pos="0">
                  <a:srgbClr val="6FA9F6"/>
                </a:gs>
                <a:gs pos="100000">
                  <a:srgbClr val="507DE4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iṧḻïḓé">
              <a:extLst>
                <a:ext uri="{FF2B5EF4-FFF2-40B4-BE49-F238E27FC236}">
                  <a16:creationId xmlns:a16="http://schemas.microsoft.com/office/drawing/2014/main" id="{F621A924-0A70-4043-987E-EEDC209AA08A}"/>
                </a:ext>
              </a:extLst>
            </p:cNvPr>
            <p:cNvSpPr/>
            <p:nvPr/>
          </p:nvSpPr>
          <p:spPr bwMode="auto">
            <a:xfrm>
              <a:off x="6318250" y="5092700"/>
              <a:ext cx="809625" cy="274638"/>
            </a:xfrm>
            <a:custGeom>
              <a:avLst/>
              <a:gdLst>
                <a:gd name="T0" fmla="*/ 84 w 177"/>
                <a:gd name="T1" fmla="*/ 58 h 60"/>
                <a:gd name="T2" fmla="*/ 90 w 177"/>
                <a:gd name="T3" fmla="*/ 52 h 60"/>
                <a:gd name="T4" fmla="*/ 110 w 177"/>
                <a:gd name="T5" fmla="*/ 59 h 60"/>
                <a:gd name="T6" fmla="*/ 120 w 177"/>
                <a:gd name="T7" fmla="*/ 60 h 60"/>
                <a:gd name="T8" fmla="*/ 158 w 177"/>
                <a:gd name="T9" fmla="*/ 60 h 60"/>
                <a:gd name="T10" fmla="*/ 177 w 177"/>
                <a:gd name="T11" fmla="*/ 35 h 60"/>
                <a:gd name="T12" fmla="*/ 151 w 177"/>
                <a:gd name="T13" fmla="*/ 8 h 60"/>
                <a:gd name="T14" fmla="*/ 109 w 177"/>
                <a:gd name="T15" fmla="*/ 8 h 60"/>
                <a:gd name="T16" fmla="*/ 103 w 177"/>
                <a:gd name="T17" fmla="*/ 7 h 60"/>
                <a:gd name="T18" fmla="*/ 73 w 177"/>
                <a:gd name="T19" fmla="*/ 1 h 60"/>
                <a:gd name="T20" fmla="*/ 60 w 177"/>
                <a:gd name="T21" fmla="*/ 3 h 60"/>
                <a:gd name="T22" fmla="*/ 43 w 177"/>
                <a:gd name="T23" fmla="*/ 13 h 60"/>
                <a:gd name="T24" fmla="*/ 35 w 177"/>
                <a:gd name="T25" fmla="*/ 19 h 60"/>
                <a:gd name="T26" fmla="*/ 4 w 177"/>
                <a:gd name="T27" fmla="*/ 50 h 60"/>
                <a:gd name="T28" fmla="*/ 8 w 177"/>
                <a:gd name="T29" fmla="*/ 60 h 60"/>
                <a:gd name="T30" fmla="*/ 77 w 177"/>
                <a:gd name="T31" fmla="*/ 60 h 60"/>
                <a:gd name="T32" fmla="*/ 84 w 177"/>
                <a:gd name="T33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7" h="60">
                  <a:moveTo>
                    <a:pt x="84" y="58"/>
                  </a:moveTo>
                  <a:cubicBezTo>
                    <a:pt x="90" y="52"/>
                    <a:pt x="90" y="52"/>
                    <a:pt x="90" y="52"/>
                  </a:cubicBezTo>
                  <a:cubicBezTo>
                    <a:pt x="110" y="59"/>
                    <a:pt x="110" y="59"/>
                    <a:pt x="110" y="59"/>
                  </a:cubicBezTo>
                  <a:cubicBezTo>
                    <a:pt x="113" y="60"/>
                    <a:pt x="116" y="60"/>
                    <a:pt x="120" y="60"/>
                  </a:cubicBezTo>
                  <a:cubicBezTo>
                    <a:pt x="158" y="60"/>
                    <a:pt x="158" y="60"/>
                    <a:pt x="158" y="60"/>
                  </a:cubicBezTo>
                  <a:cubicBezTo>
                    <a:pt x="158" y="60"/>
                    <a:pt x="176" y="57"/>
                    <a:pt x="177" y="35"/>
                  </a:cubicBezTo>
                  <a:cubicBezTo>
                    <a:pt x="177" y="14"/>
                    <a:pt x="159" y="8"/>
                    <a:pt x="151" y="8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107" y="8"/>
                    <a:pt x="105" y="8"/>
                    <a:pt x="103" y="7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69" y="0"/>
                    <a:pt x="64" y="1"/>
                    <a:pt x="60" y="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0" y="15"/>
                    <a:pt x="37" y="17"/>
                    <a:pt x="35" y="19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0" y="54"/>
                    <a:pt x="3" y="60"/>
                    <a:pt x="8" y="60"/>
                  </a:cubicBezTo>
                  <a:cubicBezTo>
                    <a:pt x="77" y="60"/>
                    <a:pt x="77" y="60"/>
                    <a:pt x="77" y="60"/>
                  </a:cubicBezTo>
                  <a:cubicBezTo>
                    <a:pt x="80" y="60"/>
                    <a:pt x="82" y="60"/>
                    <a:pt x="84" y="58"/>
                  </a:cubicBezTo>
                  <a:close/>
                </a:path>
              </a:pathLst>
            </a:custGeom>
            <a:gradFill>
              <a:gsLst>
                <a:gs pos="0">
                  <a:srgbClr val="FCD1E3"/>
                </a:gs>
                <a:gs pos="100000">
                  <a:srgbClr val="FCE0E4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îṩlïde">
              <a:extLst>
                <a:ext uri="{FF2B5EF4-FFF2-40B4-BE49-F238E27FC236}">
                  <a16:creationId xmlns:a16="http://schemas.microsoft.com/office/drawing/2014/main" id="{E75082AB-4925-48CA-B3F7-EF57BB8F34FF}"/>
                </a:ext>
              </a:extLst>
            </p:cNvPr>
            <p:cNvSpPr/>
            <p:nvPr/>
          </p:nvSpPr>
          <p:spPr bwMode="auto">
            <a:xfrm>
              <a:off x="7337425" y="3246437"/>
              <a:ext cx="1084263" cy="1385888"/>
            </a:xfrm>
            <a:custGeom>
              <a:avLst/>
              <a:gdLst>
                <a:gd name="T0" fmla="*/ 216 w 237"/>
                <a:gd name="T1" fmla="*/ 17 h 303"/>
                <a:gd name="T2" fmla="*/ 148 w 237"/>
                <a:gd name="T3" fmla="*/ 103 h 303"/>
                <a:gd name="T4" fmla="*/ 97 w 237"/>
                <a:gd name="T5" fmla="*/ 228 h 303"/>
                <a:gd name="T6" fmla="*/ 0 w 237"/>
                <a:gd name="T7" fmla="*/ 261 h 303"/>
                <a:gd name="T8" fmla="*/ 18 w 237"/>
                <a:gd name="T9" fmla="*/ 303 h 303"/>
                <a:gd name="T10" fmla="*/ 155 w 237"/>
                <a:gd name="T11" fmla="*/ 268 h 303"/>
                <a:gd name="T12" fmla="*/ 237 w 237"/>
                <a:gd name="T13" fmla="*/ 73 h 303"/>
                <a:gd name="T14" fmla="*/ 216 w 237"/>
                <a:gd name="T15" fmla="*/ 17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7" h="303">
                  <a:moveTo>
                    <a:pt x="216" y="17"/>
                  </a:moveTo>
                  <a:cubicBezTo>
                    <a:pt x="187" y="0"/>
                    <a:pt x="137" y="48"/>
                    <a:pt x="148" y="103"/>
                  </a:cubicBezTo>
                  <a:cubicBezTo>
                    <a:pt x="158" y="159"/>
                    <a:pt x="97" y="228"/>
                    <a:pt x="97" y="228"/>
                  </a:cubicBezTo>
                  <a:cubicBezTo>
                    <a:pt x="97" y="228"/>
                    <a:pt x="28" y="256"/>
                    <a:pt x="0" y="261"/>
                  </a:cubicBezTo>
                  <a:cubicBezTo>
                    <a:pt x="7" y="271"/>
                    <a:pt x="14" y="285"/>
                    <a:pt x="18" y="303"/>
                  </a:cubicBezTo>
                  <a:cubicBezTo>
                    <a:pt x="63" y="299"/>
                    <a:pt x="129" y="290"/>
                    <a:pt x="155" y="268"/>
                  </a:cubicBezTo>
                  <a:cubicBezTo>
                    <a:pt x="195" y="235"/>
                    <a:pt x="237" y="112"/>
                    <a:pt x="237" y="73"/>
                  </a:cubicBezTo>
                  <a:cubicBezTo>
                    <a:pt x="237" y="28"/>
                    <a:pt x="216" y="17"/>
                    <a:pt x="216" y="17"/>
                  </a:cubicBezTo>
                  <a:close/>
                </a:path>
              </a:pathLst>
            </a:custGeom>
            <a:gradFill>
              <a:gsLst>
                <a:gs pos="100000">
                  <a:srgbClr val="3360DB"/>
                </a:gs>
                <a:gs pos="0">
                  <a:srgbClr val="1865F6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îślíḑe">
              <a:extLst>
                <a:ext uri="{FF2B5EF4-FFF2-40B4-BE49-F238E27FC236}">
                  <a16:creationId xmlns:a16="http://schemas.microsoft.com/office/drawing/2014/main" id="{F8495D74-3E0C-4FE7-8F0C-67A3400BFF56}"/>
                </a:ext>
              </a:extLst>
            </p:cNvPr>
            <p:cNvSpPr/>
            <p:nvPr/>
          </p:nvSpPr>
          <p:spPr bwMode="auto">
            <a:xfrm>
              <a:off x="6569075" y="4440237"/>
              <a:ext cx="850900" cy="328613"/>
            </a:xfrm>
            <a:custGeom>
              <a:avLst/>
              <a:gdLst>
                <a:gd name="T0" fmla="*/ 161 w 186"/>
                <a:gd name="T1" fmla="*/ 1 h 72"/>
                <a:gd name="T2" fmla="*/ 71 w 186"/>
                <a:gd name="T3" fmla="*/ 1 h 72"/>
                <a:gd name="T4" fmla="*/ 5 w 186"/>
                <a:gd name="T5" fmla="*/ 26 h 72"/>
                <a:gd name="T6" fmla="*/ 5 w 186"/>
                <a:gd name="T7" fmla="*/ 57 h 72"/>
                <a:gd name="T8" fmla="*/ 51 w 186"/>
                <a:gd name="T9" fmla="*/ 70 h 72"/>
                <a:gd name="T10" fmla="*/ 139 w 186"/>
                <a:gd name="T11" fmla="*/ 44 h 72"/>
                <a:gd name="T12" fmla="*/ 186 w 186"/>
                <a:gd name="T13" fmla="*/ 42 h 72"/>
                <a:gd name="T14" fmla="*/ 168 w 186"/>
                <a:gd name="T15" fmla="*/ 0 h 72"/>
                <a:gd name="T16" fmla="*/ 161 w 186"/>
                <a:gd name="T17" fmla="*/ 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72">
                  <a:moveTo>
                    <a:pt x="161" y="1"/>
                  </a:moveTo>
                  <a:cubicBezTo>
                    <a:pt x="141" y="1"/>
                    <a:pt x="71" y="1"/>
                    <a:pt x="71" y="1"/>
                  </a:cubicBezTo>
                  <a:cubicBezTo>
                    <a:pt x="71" y="1"/>
                    <a:pt x="7" y="23"/>
                    <a:pt x="5" y="26"/>
                  </a:cubicBezTo>
                  <a:cubicBezTo>
                    <a:pt x="4" y="30"/>
                    <a:pt x="0" y="52"/>
                    <a:pt x="5" y="57"/>
                  </a:cubicBezTo>
                  <a:cubicBezTo>
                    <a:pt x="10" y="63"/>
                    <a:pt x="43" y="72"/>
                    <a:pt x="51" y="70"/>
                  </a:cubicBezTo>
                  <a:cubicBezTo>
                    <a:pt x="60" y="68"/>
                    <a:pt x="124" y="44"/>
                    <a:pt x="139" y="44"/>
                  </a:cubicBezTo>
                  <a:cubicBezTo>
                    <a:pt x="144" y="44"/>
                    <a:pt x="163" y="44"/>
                    <a:pt x="186" y="42"/>
                  </a:cubicBezTo>
                  <a:cubicBezTo>
                    <a:pt x="182" y="24"/>
                    <a:pt x="175" y="10"/>
                    <a:pt x="168" y="0"/>
                  </a:cubicBezTo>
                  <a:cubicBezTo>
                    <a:pt x="165" y="1"/>
                    <a:pt x="163" y="1"/>
                    <a:pt x="161" y="1"/>
                  </a:cubicBezTo>
                  <a:close/>
                </a:path>
              </a:pathLst>
            </a:custGeom>
            <a:gradFill>
              <a:gsLst>
                <a:gs pos="0">
                  <a:srgbClr val="FCD1E3"/>
                </a:gs>
                <a:gs pos="100000">
                  <a:srgbClr val="FCE0E4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íşḻiďé">
              <a:extLst>
                <a:ext uri="{FF2B5EF4-FFF2-40B4-BE49-F238E27FC236}">
                  <a16:creationId xmlns:a16="http://schemas.microsoft.com/office/drawing/2014/main" id="{CE2CF968-11B3-47CC-B30C-9889CD753A09}"/>
                </a:ext>
              </a:extLst>
            </p:cNvPr>
            <p:cNvSpPr/>
            <p:nvPr/>
          </p:nvSpPr>
          <p:spPr bwMode="auto">
            <a:xfrm>
              <a:off x="4675188" y="3949700"/>
              <a:ext cx="315913" cy="301625"/>
            </a:xfrm>
            <a:custGeom>
              <a:avLst/>
              <a:gdLst>
                <a:gd name="T0" fmla="*/ 0 w 69"/>
                <a:gd name="T1" fmla="*/ 49 h 66"/>
                <a:gd name="T2" fmla="*/ 46 w 69"/>
                <a:gd name="T3" fmla="*/ 49 h 66"/>
                <a:gd name="T4" fmla="*/ 53 w 69"/>
                <a:gd name="T5" fmla="*/ 0 h 66"/>
                <a:gd name="T6" fmla="*/ 0 w 69"/>
                <a:gd name="T7" fmla="*/ 28 h 66"/>
                <a:gd name="T8" fmla="*/ 0 w 69"/>
                <a:gd name="T9" fmla="*/ 4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6">
                  <a:moveTo>
                    <a:pt x="0" y="49"/>
                  </a:moveTo>
                  <a:cubicBezTo>
                    <a:pt x="0" y="49"/>
                    <a:pt x="23" y="66"/>
                    <a:pt x="46" y="49"/>
                  </a:cubicBezTo>
                  <a:cubicBezTo>
                    <a:pt x="69" y="31"/>
                    <a:pt x="53" y="0"/>
                    <a:pt x="53" y="0"/>
                  </a:cubicBezTo>
                  <a:cubicBezTo>
                    <a:pt x="0" y="28"/>
                    <a:pt x="0" y="28"/>
                    <a:pt x="0" y="28"/>
                  </a:cubicBezTo>
                  <a:lnTo>
                    <a:pt x="0" y="49"/>
                  </a:lnTo>
                  <a:close/>
                </a:path>
              </a:pathLst>
            </a:custGeom>
            <a:gradFill>
              <a:gsLst>
                <a:gs pos="0">
                  <a:srgbClr val="9B9CE9"/>
                </a:gs>
                <a:gs pos="100000">
                  <a:srgbClr val="236EFA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íṩlïďé">
              <a:extLst>
                <a:ext uri="{FF2B5EF4-FFF2-40B4-BE49-F238E27FC236}">
                  <a16:creationId xmlns:a16="http://schemas.microsoft.com/office/drawing/2014/main" id="{2CA534F6-3A35-4DAB-A806-B647FA62E57A}"/>
                </a:ext>
              </a:extLst>
            </p:cNvPr>
            <p:cNvSpPr/>
            <p:nvPr/>
          </p:nvSpPr>
          <p:spPr bwMode="auto">
            <a:xfrm>
              <a:off x="4629150" y="3411537"/>
              <a:ext cx="196850" cy="608013"/>
            </a:xfrm>
            <a:custGeom>
              <a:avLst/>
              <a:gdLst>
                <a:gd name="T0" fmla="*/ 124 w 124"/>
                <a:gd name="T1" fmla="*/ 0 h 383"/>
                <a:gd name="T2" fmla="*/ 124 w 124"/>
                <a:gd name="T3" fmla="*/ 383 h 383"/>
                <a:gd name="T4" fmla="*/ 0 w 124"/>
                <a:gd name="T5" fmla="*/ 383 h 383"/>
                <a:gd name="T6" fmla="*/ 0 w 124"/>
                <a:gd name="T7" fmla="*/ 20 h 383"/>
                <a:gd name="T8" fmla="*/ 124 w 124"/>
                <a:gd name="T9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383">
                  <a:moveTo>
                    <a:pt x="124" y="0"/>
                  </a:moveTo>
                  <a:lnTo>
                    <a:pt x="124" y="383"/>
                  </a:lnTo>
                  <a:lnTo>
                    <a:pt x="0" y="383"/>
                  </a:lnTo>
                  <a:lnTo>
                    <a:pt x="0" y="2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8CC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ïŝļíḑè">
              <a:extLst>
                <a:ext uri="{FF2B5EF4-FFF2-40B4-BE49-F238E27FC236}">
                  <a16:creationId xmlns:a16="http://schemas.microsoft.com/office/drawing/2014/main" id="{4FE5CBA0-1E87-467E-8F4E-35BE333F15BD}"/>
                </a:ext>
              </a:extLst>
            </p:cNvPr>
            <p:cNvSpPr/>
            <p:nvPr/>
          </p:nvSpPr>
          <p:spPr bwMode="auto">
            <a:xfrm>
              <a:off x="4286250" y="4494212"/>
              <a:ext cx="466725" cy="873125"/>
            </a:xfrm>
            <a:custGeom>
              <a:avLst/>
              <a:gdLst>
                <a:gd name="T0" fmla="*/ 43 w 102"/>
                <a:gd name="T1" fmla="*/ 93 h 191"/>
                <a:gd name="T2" fmla="*/ 0 w 102"/>
                <a:gd name="T3" fmla="*/ 191 h 191"/>
                <a:gd name="T4" fmla="*/ 86 w 102"/>
                <a:gd name="T5" fmla="*/ 191 h 191"/>
                <a:gd name="T6" fmla="*/ 90 w 102"/>
                <a:gd name="T7" fmla="*/ 0 h 191"/>
                <a:gd name="T8" fmla="*/ 41 w 102"/>
                <a:gd name="T9" fmla="*/ 0 h 191"/>
                <a:gd name="T10" fmla="*/ 43 w 102"/>
                <a:gd name="T11" fmla="*/ 93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91">
                  <a:moveTo>
                    <a:pt x="43" y="93"/>
                  </a:moveTo>
                  <a:cubicBezTo>
                    <a:pt x="39" y="115"/>
                    <a:pt x="15" y="147"/>
                    <a:pt x="0" y="191"/>
                  </a:cubicBezTo>
                  <a:cubicBezTo>
                    <a:pt x="86" y="191"/>
                    <a:pt x="86" y="191"/>
                    <a:pt x="86" y="191"/>
                  </a:cubicBezTo>
                  <a:cubicBezTo>
                    <a:pt x="95" y="137"/>
                    <a:pt x="102" y="65"/>
                    <a:pt x="9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5" y="22"/>
                    <a:pt x="47" y="72"/>
                    <a:pt x="43" y="93"/>
                  </a:cubicBezTo>
                  <a:close/>
                </a:path>
              </a:pathLst>
            </a:custGeom>
            <a:gradFill>
              <a:gsLst>
                <a:gs pos="0">
                  <a:srgbClr val="203FA4"/>
                </a:gs>
                <a:gs pos="83000">
                  <a:srgbClr val="102A84"/>
                </a:gs>
              </a:gsLst>
              <a:lin ang="54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îŝliḑè">
              <a:extLst>
                <a:ext uri="{FF2B5EF4-FFF2-40B4-BE49-F238E27FC236}">
                  <a16:creationId xmlns:a16="http://schemas.microsoft.com/office/drawing/2014/main" id="{5D7EEE8E-7912-41DE-B975-E62A4B7D49AD}"/>
                </a:ext>
              </a:extLst>
            </p:cNvPr>
            <p:cNvSpPr/>
            <p:nvPr/>
          </p:nvSpPr>
          <p:spPr bwMode="auto">
            <a:xfrm>
              <a:off x="3802063" y="4467225"/>
              <a:ext cx="717550" cy="900113"/>
            </a:xfrm>
            <a:custGeom>
              <a:avLst/>
              <a:gdLst>
                <a:gd name="T0" fmla="*/ 151 w 157"/>
                <a:gd name="T1" fmla="*/ 6 h 197"/>
                <a:gd name="T2" fmla="*/ 149 w 157"/>
                <a:gd name="T3" fmla="*/ 0 h 197"/>
                <a:gd name="T4" fmla="*/ 0 w 157"/>
                <a:gd name="T5" fmla="*/ 0 h 197"/>
                <a:gd name="T6" fmla="*/ 11 w 157"/>
                <a:gd name="T7" fmla="*/ 197 h 197"/>
                <a:gd name="T8" fmla="*/ 110 w 157"/>
                <a:gd name="T9" fmla="*/ 197 h 197"/>
                <a:gd name="T10" fmla="*/ 153 w 157"/>
                <a:gd name="T11" fmla="*/ 99 h 197"/>
                <a:gd name="T12" fmla="*/ 151 w 157"/>
                <a:gd name="T13" fmla="*/ 6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97">
                  <a:moveTo>
                    <a:pt x="151" y="6"/>
                  </a:moveTo>
                  <a:cubicBezTo>
                    <a:pt x="150" y="4"/>
                    <a:pt x="150" y="1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71"/>
                    <a:pt x="7" y="143"/>
                    <a:pt x="11" y="197"/>
                  </a:cubicBezTo>
                  <a:cubicBezTo>
                    <a:pt x="110" y="197"/>
                    <a:pt x="110" y="197"/>
                    <a:pt x="110" y="197"/>
                  </a:cubicBezTo>
                  <a:cubicBezTo>
                    <a:pt x="125" y="153"/>
                    <a:pt x="149" y="121"/>
                    <a:pt x="153" y="99"/>
                  </a:cubicBezTo>
                  <a:cubicBezTo>
                    <a:pt x="157" y="78"/>
                    <a:pt x="155" y="28"/>
                    <a:pt x="151" y="6"/>
                  </a:cubicBezTo>
                  <a:close/>
                </a:path>
              </a:pathLst>
            </a:custGeom>
            <a:gradFill>
              <a:gsLst>
                <a:gs pos="100000">
                  <a:srgbClr val="203FA4"/>
                </a:gs>
                <a:gs pos="0">
                  <a:srgbClr val="102A84"/>
                </a:gs>
              </a:gsLst>
              <a:lin ang="54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işlïḑé">
              <a:extLst>
                <a:ext uri="{FF2B5EF4-FFF2-40B4-BE49-F238E27FC236}">
                  <a16:creationId xmlns:a16="http://schemas.microsoft.com/office/drawing/2014/main" id="{FD2BE7E6-A46F-4D02-ACB3-3BFDC30D450F}"/>
                </a:ext>
              </a:extLst>
            </p:cNvPr>
            <p:cNvSpPr/>
            <p:nvPr/>
          </p:nvSpPr>
          <p:spPr bwMode="auto">
            <a:xfrm>
              <a:off x="3503613" y="2760662"/>
              <a:ext cx="1368425" cy="1952625"/>
            </a:xfrm>
            <a:custGeom>
              <a:avLst/>
              <a:gdLst>
                <a:gd name="T0" fmla="*/ 166 w 299"/>
                <a:gd name="T1" fmla="*/ 24 h 427"/>
                <a:gd name="T2" fmla="*/ 9 w 299"/>
                <a:gd name="T3" fmla="*/ 96 h 427"/>
                <a:gd name="T4" fmla="*/ 65 w 299"/>
                <a:gd name="T5" fmla="*/ 373 h 427"/>
                <a:gd name="T6" fmla="*/ 265 w 299"/>
                <a:gd name="T7" fmla="*/ 379 h 427"/>
                <a:gd name="T8" fmla="*/ 265 w 299"/>
                <a:gd name="T9" fmla="*/ 250 h 427"/>
                <a:gd name="T10" fmla="*/ 283 w 299"/>
                <a:gd name="T11" fmla="*/ 111 h 427"/>
                <a:gd name="T12" fmla="*/ 166 w 299"/>
                <a:gd name="T13" fmla="*/ 24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9" h="427">
                  <a:moveTo>
                    <a:pt x="166" y="24"/>
                  </a:moveTo>
                  <a:cubicBezTo>
                    <a:pt x="78" y="0"/>
                    <a:pt x="18" y="39"/>
                    <a:pt x="9" y="96"/>
                  </a:cubicBezTo>
                  <a:cubicBezTo>
                    <a:pt x="0" y="148"/>
                    <a:pt x="65" y="308"/>
                    <a:pt x="65" y="373"/>
                  </a:cubicBezTo>
                  <a:cubicBezTo>
                    <a:pt x="65" y="373"/>
                    <a:pt x="169" y="427"/>
                    <a:pt x="265" y="379"/>
                  </a:cubicBezTo>
                  <a:cubicBezTo>
                    <a:pt x="265" y="379"/>
                    <a:pt x="251" y="311"/>
                    <a:pt x="265" y="250"/>
                  </a:cubicBezTo>
                  <a:cubicBezTo>
                    <a:pt x="280" y="189"/>
                    <a:pt x="299" y="154"/>
                    <a:pt x="283" y="111"/>
                  </a:cubicBezTo>
                  <a:cubicBezTo>
                    <a:pt x="268" y="73"/>
                    <a:pt x="208" y="35"/>
                    <a:pt x="166" y="24"/>
                  </a:cubicBezTo>
                  <a:close/>
                </a:path>
              </a:pathLst>
            </a:custGeom>
            <a:gradFill>
              <a:gsLst>
                <a:gs pos="0">
                  <a:srgbClr val="9B9CE9"/>
                </a:gs>
                <a:gs pos="100000">
                  <a:srgbClr val="236EFA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îS1iḍè">
              <a:extLst>
                <a:ext uri="{FF2B5EF4-FFF2-40B4-BE49-F238E27FC236}">
                  <a16:creationId xmlns:a16="http://schemas.microsoft.com/office/drawing/2014/main" id="{6A8CC81B-853C-4671-88D9-5055E2045DE4}"/>
                </a:ext>
              </a:extLst>
            </p:cNvPr>
            <p:cNvSpPr/>
            <p:nvPr/>
          </p:nvSpPr>
          <p:spPr bwMode="auto">
            <a:xfrm>
              <a:off x="4135438" y="2573337"/>
              <a:ext cx="434975" cy="595313"/>
            </a:xfrm>
            <a:custGeom>
              <a:avLst/>
              <a:gdLst>
                <a:gd name="T0" fmla="*/ 61 w 95"/>
                <a:gd name="T1" fmla="*/ 6 h 130"/>
                <a:gd name="T2" fmla="*/ 14 w 95"/>
                <a:gd name="T3" fmla="*/ 62 h 130"/>
                <a:gd name="T4" fmla="*/ 46 w 95"/>
                <a:gd name="T5" fmla="*/ 114 h 130"/>
                <a:gd name="T6" fmla="*/ 78 w 95"/>
                <a:gd name="T7" fmla="*/ 106 h 130"/>
                <a:gd name="T8" fmla="*/ 95 w 95"/>
                <a:gd name="T9" fmla="*/ 74 h 130"/>
                <a:gd name="T10" fmla="*/ 61 w 95"/>
                <a:gd name="T11" fmla="*/ 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30">
                  <a:moveTo>
                    <a:pt x="61" y="6"/>
                  </a:moveTo>
                  <a:cubicBezTo>
                    <a:pt x="61" y="6"/>
                    <a:pt x="28" y="48"/>
                    <a:pt x="14" y="62"/>
                  </a:cubicBezTo>
                  <a:cubicBezTo>
                    <a:pt x="0" y="75"/>
                    <a:pt x="26" y="102"/>
                    <a:pt x="46" y="114"/>
                  </a:cubicBezTo>
                  <a:cubicBezTo>
                    <a:pt x="59" y="121"/>
                    <a:pt x="86" y="130"/>
                    <a:pt x="78" y="106"/>
                  </a:cubicBezTo>
                  <a:cubicBezTo>
                    <a:pt x="78" y="106"/>
                    <a:pt x="73" y="93"/>
                    <a:pt x="95" y="74"/>
                  </a:cubicBezTo>
                  <a:cubicBezTo>
                    <a:pt x="95" y="74"/>
                    <a:pt x="71" y="0"/>
                    <a:pt x="61" y="6"/>
                  </a:cubicBezTo>
                  <a:close/>
                </a:path>
              </a:pathLst>
            </a:custGeom>
            <a:gradFill>
              <a:gsLst>
                <a:gs pos="0">
                  <a:srgbClr val="FCD1E3"/>
                </a:gs>
                <a:gs pos="100000">
                  <a:srgbClr val="FCE0E4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î$ḻíḍe">
              <a:extLst>
                <a:ext uri="{FF2B5EF4-FFF2-40B4-BE49-F238E27FC236}">
                  <a16:creationId xmlns:a16="http://schemas.microsoft.com/office/drawing/2014/main" id="{A689CF3E-119B-4635-9384-3615109EE30E}"/>
                </a:ext>
              </a:extLst>
            </p:cNvPr>
            <p:cNvSpPr/>
            <p:nvPr/>
          </p:nvSpPr>
          <p:spPr bwMode="auto">
            <a:xfrm>
              <a:off x="4354513" y="2665412"/>
              <a:ext cx="215900" cy="393700"/>
            </a:xfrm>
            <a:custGeom>
              <a:avLst/>
              <a:gdLst>
                <a:gd name="T0" fmla="*/ 47 w 47"/>
                <a:gd name="T1" fmla="*/ 54 h 86"/>
                <a:gd name="T2" fmla="*/ 26 w 47"/>
                <a:gd name="T3" fmla="*/ 0 h 86"/>
                <a:gd name="T4" fmla="*/ 15 w 47"/>
                <a:gd name="T5" fmla="*/ 5 h 86"/>
                <a:gd name="T6" fmla="*/ 30 w 47"/>
                <a:gd name="T7" fmla="*/ 86 h 86"/>
                <a:gd name="T8" fmla="*/ 47 w 47"/>
                <a:gd name="T9" fmla="*/ 5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6">
                  <a:moveTo>
                    <a:pt x="47" y="54"/>
                  </a:moveTo>
                  <a:cubicBezTo>
                    <a:pt x="47" y="54"/>
                    <a:pt x="36" y="20"/>
                    <a:pt x="26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2" y="31"/>
                    <a:pt x="0" y="80"/>
                    <a:pt x="30" y="86"/>
                  </a:cubicBezTo>
                  <a:cubicBezTo>
                    <a:pt x="30" y="86"/>
                    <a:pt x="25" y="73"/>
                    <a:pt x="47" y="54"/>
                  </a:cubicBezTo>
                  <a:close/>
                </a:path>
              </a:pathLst>
            </a:custGeom>
            <a:solidFill>
              <a:srgbClr val="CB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íṧļîďè">
              <a:extLst>
                <a:ext uri="{FF2B5EF4-FFF2-40B4-BE49-F238E27FC236}">
                  <a16:creationId xmlns:a16="http://schemas.microsoft.com/office/drawing/2014/main" id="{B41DCC3D-EE40-4BB8-97E9-523A26477B4D}"/>
                </a:ext>
              </a:extLst>
            </p:cNvPr>
            <p:cNvSpPr/>
            <p:nvPr/>
          </p:nvSpPr>
          <p:spPr bwMode="auto">
            <a:xfrm>
              <a:off x="4378325" y="2422525"/>
              <a:ext cx="503238" cy="576263"/>
            </a:xfrm>
            <a:custGeom>
              <a:avLst/>
              <a:gdLst>
                <a:gd name="T0" fmla="*/ 21 w 110"/>
                <a:gd name="T1" fmla="*/ 32 h 126"/>
                <a:gd name="T2" fmla="*/ 6 w 110"/>
                <a:gd name="T3" fmla="*/ 28 h 126"/>
                <a:gd name="T4" fmla="*/ 12 w 110"/>
                <a:gd name="T5" fmla="*/ 50 h 126"/>
                <a:gd name="T6" fmla="*/ 15 w 110"/>
                <a:gd name="T7" fmla="*/ 105 h 126"/>
                <a:gd name="T8" fmla="*/ 70 w 110"/>
                <a:gd name="T9" fmla="*/ 96 h 126"/>
                <a:gd name="T10" fmla="*/ 105 w 110"/>
                <a:gd name="T11" fmla="*/ 43 h 126"/>
                <a:gd name="T12" fmla="*/ 62 w 110"/>
                <a:gd name="T13" fmla="*/ 2 h 126"/>
                <a:gd name="T14" fmla="*/ 21 w 110"/>
                <a:gd name="T15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126">
                  <a:moveTo>
                    <a:pt x="21" y="32"/>
                  </a:moveTo>
                  <a:cubicBezTo>
                    <a:pt x="24" y="16"/>
                    <a:pt x="10" y="15"/>
                    <a:pt x="6" y="28"/>
                  </a:cubicBezTo>
                  <a:cubicBezTo>
                    <a:pt x="0" y="43"/>
                    <a:pt x="6" y="54"/>
                    <a:pt x="12" y="50"/>
                  </a:cubicBezTo>
                  <a:cubicBezTo>
                    <a:pt x="12" y="50"/>
                    <a:pt x="1" y="85"/>
                    <a:pt x="15" y="105"/>
                  </a:cubicBezTo>
                  <a:cubicBezTo>
                    <a:pt x="29" y="126"/>
                    <a:pt x="47" y="118"/>
                    <a:pt x="70" y="96"/>
                  </a:cubicBezTo>
                  <a:cubicBezTo>
                    <a:pt x="90" y="76"/>
                    <a:pt x="103" y="53"/>
                    <a:pt x="105" y="43"/>
                  </a:cubicBezTo>
                  <a:cubicBezTo>
                    <a:pt x="110" y="20"/>
                    <a:pt x="85" y="0"/>
                    <a:pt x="62" y="2"/>
                  </a:cubicBezTo>
                  <a:cubicBezTo>
                    <a:pt x="34" y="3"/>
                    <a:pt x="21" y="32"/>
                    <a:pt x="21" y="32"/>
                  </a:cubicBezTo>
                  <a:close/>
                </a:path>
              </a:pathLst>
            </a:custGeom>
            <a:gradFill>
              <a:gsLst>
                <a:gs pos="0">
                  <a:srgbClr val="FCD1E3"/>
                </a:gs>
                <a:gs pos="100000">
                  <a:srgbClr val="FCE0E4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îṡḷîḓê">
              <a:extLst>
                <a:ext uri="{FF2B5EF4-FFF2-40B4-BE49-F238E27FC236}">
                  <a16:creationId xmlns:a16="http://schemas.microsoft.com/office/drawing/2014/main" id="{5863592E-E373-4330-8AA9-91C30B95FFBB}"/>
                </a:ext>
              </a:extLst>
            </p:cNvPr>
            <p:cNvSpPr/>
            <p:nvPr/>
          </p:nvSpPr>
          <p:spPr bwMode="auto">
            <a:xfrm>
              <a:off x="4437063" y="2295525"/>
              <a:ext cx="558800" cy="415925"/>
            </a:xfrm>
            <a:custGeom>
              <a:avLst/>
              <a:gdLst>
                <a:gd name="T0" fmla="*/ 8 w 122"/>
                <a:gd name="T1" fmla="*/ 60 h 91"/>
                <a:gd name="T2" fmla="*/ 15 w 122"/>
                <a:gd name="T3" fmla="*/ 73 h 91"/>
                <a:gd name="T4" fmla="*/ 45 w 122"/>
                <a:gd name="T5" fmla="*/ 65 h 91"/>
                <a:gd name="T6" fmla="*/ 88 w 122"/>
                <a:gd name="T7" fmla="*/ 89 h 91"/>
                <a:gd name="T8" fmla="*/ 98 w 122"/>
                <a:gd name="T9" fmla="*/ 42 h 91"/>
                <a:gd name="T10" fmla="*/ 90 w 122"/>
                <a:gd name="T11" fmla="*/ 24 h 91"/>
                <a:gd name="T12" fmla="*/ 60 w 122"/>
                <a:gd name="T13" fmla="*/ 8 h 91"/>
                <a:gd name="T14" fmla="*/ 0 w 122"/>
                <a:gd name="T15" fmla="*/ 47 h 91"/>
                <a:gd name="T16" fmla="*/ 8 w 122"/>
                <a:gd name="T17" fmla="*/ 6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91">
                  <a:moveTo>
                    <a:pt x="8" y="60"/>
                  </a:moveTo>
                  <a:cubicBezTo>
                    <a:pt x="8" y="69"/>
                    <a:pt x="9" y="76"/>
                    <a:pt x="15" y="73"/>
                  </a:cubicBezTo>
                  <a:cubicBezTo>
                    <a:pt x="20" y="70"/>
                    <a:pt x="33" y="51"/>
                    <a:pt x="45" y="65"/>
                  </a:cubicBezTo>
                  <a:cubicBezTo>
                    <a:pt x="57" y="78"/>
                    <a:pt x="67" y="91"/>
                    <a:pt x="88" y="89"/>
                  </a:cubicBezTo>
                  <a:cubicBezTo>
                    <a:pt x="115" y="86"/>
                    <a:pt x="122" y="49"/>
                    <a:pt x="98" y="42"/>
                  </a:cubicBezTo>
                  <a:cubicBezTo>
                    <a:pt x="98" y="42"/>
                    <a:pt x="108" y="30"/>
                    <a:pt x="90" y="24"/>
                  </a:cubicBezTo>
                  <a:cubicBezTo>
                    <a:pt x="72" y="18"/>
                    <a:pt x="72" y="22"/>
                    <a:pt x="60" y="8"/>
                  </a:cubicBezTo>
                  <a:cubicBezTo>
                    <a:pt x="53" y="0"/>
                    <a:pt x="12" y="5"/>
                    <a:pt x="0" y="47"/>
                  </a:cubicBezTo>
                  <a:cubicBezTo>
                    <a:pt x="0" y="47"/>
                    <a:pt x="10" y="45"/>
                    <a:pt x="8" y="60"/>
                  </a:cubicBezTo>
                  <a:close/>
                </a:path>
              </a:pathLst>
            </a:custGeom>
            <a:solidFill>
              <a:srgbClr val="0014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ïṩľîḓê">
              <a:extLst>
                <a:ext uri="{FF2B5EF4-FFF2-40B4-BE49-F238E27FC236}">
                  <a16:creationId xmlns:a16="http://schemas.microsoft.com/office/drawing/2014/main" id="{FC363A6E-2376-4D25-9EC4-38492C748F43}"/>
                </a:ext>
              </a:extLst>
            </p:cNvPr>
            <p:cNvSpPr/>
            <p:nvPr/>
          </p:nvSpPr>
          <p:spPr bwMode="auto">
            <a:xfrm>
              <a:off x="3444875" y="2916237"/>
              <a:ext cx="612775" cy="1235075"/>
            </a:xfrm>
            <a:custGeom>
              <a:avLst/>
              <a:gdLst>
                <a:gd name="T0" fmla="*/ 90 w 134"/>
                <a:gd name="T1" fmla="*/ 197 h 270"/>
                <a:gd name="T2" fmla="*/ 118 w 134"/>
                <a:gd name="T3" fmla="*/ 100 h 270"/>
                <a:gd name="T4" fmla="*/ 105 w 134"/>
                <a:gd name="T5" fmla="*/ 15 h 270"/>
                <a:gd name="T6" fmla="*/ 38 w 134"/>
                <a:gd name="T7" fmla="*/ 24 h 270"/>
                <a:gd name="T8" fmla="*/ 32 w 134"/>
                <a:gd name="T9" fmla="*/ 253 h 270"/>
                <a:gd name="T10" fmla="*/ 59 w 134"/>
                <a:gd name="T11" fmla="*/ 270 h 270"/>
                <a:gd name="T12" fmla="*/ 90 w 134"/>
                <a:gd name="T13" fmla="*/ 197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270">
                  <a:moveTo>
                    <a:pt x="90" y="197"/>
                  </a:moveTo>
                  <a:cubicBezTo>
                    <a:pt x="91" y="179"/>
                    <a:pt x="102" y="131"/>
                    <a:pt x="118" y="100"/>
                  </a:cubicBezTo>
                  <a:cubicBezTo>
                    <a:pt x="134" y="70"/>
                    <a:pt x="127" y="30"/>
                    <a:pt x="105" y="15"/>
                  </a:cubicBezTo>
                  <a:cubicBezTo>
                    <a:pt x="83" y="0"/>
                    <a:pt x="53" y="3"/>
                    <a:pt x="38" y="24"/>
                  </a:cubicBezTo>
                  <a:cubicBezTo>
                    <a:pt x="0" y="81"/>
                    <a:pt x="11" y="209"/>
                    <a:pt x="32" y="253"/>
                  </a:cubicBezTo>
                  <a:cubicBezTo>
                    <a:pt x="36" y="261"/>
                    <a:pt x="46" y="267"/>
                    <a:pt x="59" y="270"/>
                  </a:cubicBezTo>
                  <a:cubicBezTo>
                    <a:pt x="30" y="257"/>
                    <a:pt x="59" y="190"/>
                    <a:pt x="90" y="197"/>
                  </a:cubicBezTo>
                  <a:close/>
                </a:path>
              </a:pathLst>
            </a:custGeom>
            <a:gradFill>
              <a:gsLst>
                <a:gs pos="0">
                  <a:srgbClr val="9B9CE9"/>
                </a:gs>
                <a:gs pos="100000">
                  <a:srgbClr val="236EFA"/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íṥḷíḍê">
              <a:extLst>
                <a:ext uri="{FF2B5EF4-FFF2-40B4-BE49-F238E27FC236}">
                  <a16:creationId xmlns:a16="http://schemas.microsoft.com/office/drawing/2014/main" id="{868E6388-2890-414B-92C7-B7239735D7B2}"/>
                </a:ext>
              </a:extLst>
            </p:cNvPr>
            <p:cNvSpPr/>
            <p:nvPr/>
          </p:nvSpPr>
          <p:spPr bwMode="auto">
            <a:xfrm>
              <a:off x="4368800" y="3716337"/>
              <a:ext cx="787400" cy="471488"/>
            </a:xfrm>
            <a:custGeom>
              <a:avLst/>
              <a:gdLst>
                <a:gd name="T0" fmla="*/ 2 w 172"/>
                <a:gd name="T1" fmla="*/ 74 h 103"/>
                <a:gd name="T2" fmla="*/ 60 w 172"/>
                <a:gd name="T3" fmla="*/ 4 h 103"/>
                <a:gd name="T4" fmla="*/ 70 w 172"/>
                <a:gd name="T5" fmla="*/ 1 h 103"/>
                <a:gd name="T6" fmla="*/ 169 w 172"/>
                <a:gd name="T7" fmla="*/ 28 h 103"/>
                <a:gd name="T8" fmla="*/ 170 w 172"/>
                <a:gd name="T9" fmla="*/ 33 h 103"/>
                <a:gd name="T10" fmla="*/ 96 w 172"/>
                <a:gd name="T11" fmla="*/ 101 h 103"/>
                <a:gd name="T12" fmla="*/ 90 w 172"/>
                <a:gd name="T13" fmla="*/ 102 h 103"/>
                <a:gd name="T14" fmla="*/ 5 w 172"/>
                <a:gd name="T15" fmla="*/ 82 h 103"/>
                <a:gd name="T16" fmla="*/ 2 w 172"/>
                <a:gd name="T17" fmla="*/ 7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103">
                  <a:moveTo>
                    <a:pt x="2" y="74"/>
                  </a:moveTo>
                  <a:cubicBezTo>
                    <a:pt x="60" y="4"/>
                    <a:pt x="60" y="4"/>
                    <a:pt x="60" y="4"/>
                  </a:cubicBezTo>
                  <a:cubicBezTo>
                    <a:pt x="62" y="1"/>
                    <a:pt x="67" y="0"/>
                    <a:pt x="70" y="1"/>
                  </a:cubicBezTo>
                  <a:cubicBezTo>
                    <a:pt x="169" y="28"/>
                    <a:pt x="169" y="28"/>
                    <a:pt x="169" y="28"/>
                  </a:cubicBezTo>
                  <a:cubicBezTo>
                    <a:pt x="171" y="29"/>
                    <a:pt x="172" y="32"/>
                    <a:pt x="170" y="33"/>
                  </a:cubicBezTo>
                  <a:cubicBezTo>
                    <a:pt x="96" y="101"/>
                    <a:pt x="96" y="101"/>
                    <a:pt x="96" y="101"/>
                  </a:cubicBezTo>
                  <a:cubicBezTo>
                    <a:pt x="94" y="102"/>
                    <a:pt x="92" y="103"/>
                    <a:pt x="90" y="10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1" y="81"/>
                    <a:pt x="0" y="77"/>
                    <a:pt x="2" y="74"/>
                  </a:cubicBezTo>
                  <a:close/>
                </a:path>
              </a:pathLst>
            </a:custGeom>
            <a:solidFill>
              <a:srgbClr val="0014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îšľíḑè">
              <a:extLst>
                <a:ext uri="{FF2B5EF4-FFF2-40B4-BE49-F238E27FC236}">
                  <a16:creationId xmlns:a16="http://schemas.microsoft.com/office/drawing/2014/main" id="{F2EE870E-34F3-44A8-B799-64E9787FC2BE}"/>
                </a:ext>
              </a:extLst>
            </p:cNvPr>
            <p:cNvSpPr/>
            <p:nvPr/>
          </p:nvSpPr>
          <p:spPr bwMode="auto">
            <a:xfrm>
              <a:off x="3581400" y="3786187"/>
              <a:ext cx="1120775" cy="425450"/>
            </a:xfrm>
            <a:custGeom>
              <a:avLst/>
              <a:gdLst>
                <a:gd name="T0" fmla="*/ 244 w 245"/>
                <a:gd name="T1" fmla="*/ 32 h 93"/>
                <a:gd name="T2" fmla="*/ 225 w 245"/>
                <a:gd name="T3" fmla="*/ 13 h 93"/>
                <a:gd name="T4" fmla="*/ 174 w 245"/>
                <a:gd name="T5" fmla="*/ 13 h 93"/>
                <a:gd name="T6" fmla="*/ 156 w 245"/>
                <a:gd name="T7" fmla="*/ 18 h 93"/>
                <a:gd name="T8" fmla="*/ 142 w 245"/>
                <a:gd name="T9" fmla="*/ 25 h 93"/>
                <a:gd name="T10" fmla="*/ 90 w 245"/>
                <a:gd name="T11" fmla="*/ 25 h 93"/>
                <a:gd name="T12" fmla="*/ 60 w 245"/>
                <a:gd name="T13" fmla="*/ 7 h 93"/>
                <a:gd name="T14" fmla="*/ 29 w 245"/>
                <a:gd name="T15" fmla="*/ 80 h 93"/>
                <a:gd name="T16" fmla="*/ 217 w 245"/>
                <a:gd name="T17" fmla="*/ 61 h 93"/>
                <a:gd name="T18" fmla="*/ 240 w 245"/>
                <a:gd name="T19" fmla="*/ 44 h 93"/>
                <a:gd name="T20" fmla="*/ 244 w 245"/>
                <a:gd name="T21" fmla="*/ 3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93">
                  <a:moveTo>
                    <a:pt x="244" y="32"/>
                  </a:moveTo>
                  <a:cubicBezTo>
                    <a:pt x="240" y="22"/>
                    <a:pt x="231" y="15"/>
                    <a:pt x="225" y="13"/>
                  </a:cubicBezTo>
                  <a:cubicBezTo>
                    <a:pt x="221" y="12"/>
                    <a:pt x="190" y="12"/>
                    <a:pt x="174" y="13"/>
                  </a:cubicBezTo>
                  <a:cubicBezTo>
                    <a:pt x="168" y="13"/>
                    <a:pt x="162" y="15"/>
                    <a:pt x="156" y="18"/>
                  </a:cubicBezTo>
                  <a:cubicBezTo>
                    <a:pt x="151" y="21"/>
                    <a:pt x="145" y="25"/>
                    <a:pt x="142" y="25"/>
                  </a:cubicBezTo>
                  <a:cubicBezTo>
                    <a:pt x="136" y="25"/>
                    <a:pt x="90" y="25"/>
                    <a:pt x="90" y="25"/>
                  </a:cubicBezTo>
                  <a:cubicBezTo>
                    <a:pt x="90" y="25"/>
                    <a:pt x="76" y="14"/>
                    <a:pt x="60" y="7"/>
                  </a:cubicBezTo>
                  <a:cubicBezTo>
                    <a:pt x="29" y="0"/>
                    <a:pt x="0" y="67"/>
                    <a:pt x="29" y="80"/>
                  </a:cubicBezTo>
                  <a:cubicBezTo>
                    <a:pt x="79" y="93"/>
                    <a:pt x="176" y="75"/>
                    <a:pt x="217" y="61"/>
                  </a:cubicBezTo>
                  <a:cubicBezTo>
                    <a:pt x="226" y="58"/>
                    <a:pt x="235" y="52"/>
                    <a:pt x="240" y="44"/>
                  </a:cubicBezTo>
                  <a:cubicBezTo>
                    <a:pt x="243" y="40"/>
                    <a:pt x="245" y="35"/>
                    <a:pt x="244" y="32"/>
                  </a:cubicBezTo>
                  <a:close/>
                </a:path>
              </a:pathLst>
            </a:custGeom>
            <a:solidFill>
              <a:srgbClr val="FCDBE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îSlïḑé">
              <a:extLst>
                <a:ext uri="{FF2B5EF4-FFF2-40B4-BE49-F238E27FC236}">
                  <a16:creationId xmlns:a16="http://schemas.microsoft.com/office/drawing/2014/main" id="{DF228742-1A74-4A13-A77E-1C9532284ACB}"/>
                </a:ext>
              </a:extLst>
            </p:cNvPr>
            <p:cNvSpPr/>
            <p:nvPr/>
          </p:nvSpPr>
          <p:spPr bwMode="auto">
            <a:xfrm>
              <a:off x="3106738" y="5359400"/>
              <a:ext cx="6029325" cy="17463"/>
            </a:xfrm>
            <a:custGeom>
              <a:avLst/>
              <a:gdLst>
                <a:gd name="T0" fmla="*/ 0 w 3798"/>
                <a:gd name="T1" fmla="*/ 5 h 11"/>
                <a:gd name="T2" fmla="*/ 475 w 3798"/>
                <a:gd name="T3" fmla="*/ 2 h 11"/>
                <a:gd name="T4" fmla="*/ 951 w 3798"/>
                <a:gd name="T5" fmla="*/ 2 h 11"/>
                <a:gd name="T6" fmla="*/ 1899 w 3798"/>
                <a:gd name="T7" fmla="*/ 0 h 11"/>
                <a:gd name="T8" fmla="*/ 2847 w 3798"/>
                <a:gd name="T9" fmla="*/ 2 h 11"/>
                <a:gd name="T10" fmla="*/ 3322 w 3798"/>
                <a:gd name="T11" fmla="*/ 2 h 11"/>
                <a:gd name="T12" fmla="*/ 3798 w 3798"/>
                <a:gd name="T13" fmla="*/ 5 h 11"/>
                <a:gd name="T14" fmla="*/ 3322 w 3798"/>
                <a:gd name="T15" fmla="*/ 8 h 11"/>
                <a:gd name="T16" fmla="*/ 2847 w 3798"/>
                <a:gd name="T17" fmla="*/ 11 h 11"/>
                <a:gd name="T18" fmla="*/ 1899 w 3798"/>
                <a:gd name="T19" fmla="*/ 11 h 11"/>
                <a:gd name="T20" fmla="*/ 951 w 3798"/>
                <a:gd name="T21" fmla="*/ 11 h 11"/>
                <a:gd name="T22" fmla="*/ 475 w 3798"/>
                <a:gd name="T23" fmla="*/ 8 h 11"/>
                <a:gd name="T24" fmla="*/ 0 w 3798"/>
                <a:gd name="T2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98" h="11">
                  <a:moveTo>
                    <a:pt x="0" y="5"/>
                  </a:moveTo>
                  <a:lnTo>
                    <a:pt x="475" y="2"/>
                  </a:lnTo>
                  <a:lnTo>
                    <a:pt x="951" y="2"/>
                  </a:lnTo>
                  <a:lnTo>
                    <a:pt x="1899" y="0"/>
                  </a:lnTo>
                  <a:lnTo>
                    <a:pt x="2847" y="2"/>
                  </a:lnTo>
                  <a:lnTo>
                    <a:pt x="3322" y="2"/>
                  </a:lnTo>
                  <a:lnTo>
                    <a:pt x="3798" y="5"/>
                  </a:lnTo>
                  <a:lnTo>
                    <a:pt x="3322" y="8"/>
                  </a:lnTo>
                  <a:lnTo>
                    <a:pt x="2847" y="11"/>
                  </a:lnTo>
                  <a:lnTo>
                    <a:pt x="1899" y="11"/>
                  </a:lnTo>
                  <a:lnTo>
                    <a:pt x="951" y="11"/>
                  </a:lnTo>
                  <a:lnTo>
                    <a:pt x="475" y="8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14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îŝ1ïḋè">
              <a:extLst>
                <a:ext uri="{FF2B5EF4-FFF2-40B4-BE49-F238E27FC236}">
                  <a16:creationId xmlns:a16="http://schemas.microsoft.com/office/drawing/2014/main" id="{7BB44583-0188-4987-82F5-B4A1D570F9FF}"/>
                </a:ext>
              </a:extLst>
            </p:cNvPr>
            <p:cNvSpPr/>
            <p:nvPr/>
          </p:nvSpPr>
          <p:spPr bwMode="auto">
            <a:xfrm>
              <a:off x="6257925" y="5321300"/>
              <a:ext cx="741363" cy="101600"/>
            </a:xfrm>
            <a:custGeom>
              <a:avLst/>
              <a:gdLst>
                <a:gd name="T0" fmla="*/ 7 w 162"/>
                <a:gd name="T1" fmla="*/ 22 h 22"/>
                <a:gd name="T2" fmla="*/ 147 w 162"/>
                <a:gd name="T3" fmla="*/ 22 h 22"/>
                <a:gd name="T4" fmla="*/ 162 w 162"/>
                <a:gd name="T5" fmla="*/ 7 h 22"/>
                <a:gd name="T6" fmla="*/ 162 w 162"/>
                <a:gd name="T7" fmla="*/ 7 h 22"/>
                <a:gd name="T8" fmla="*/ 155 w 162"/>
                <a:gd name="T9" fmla="*/ 0 h 22"/>
                <a:gd name="T10" fmla="*/ 7 w 162"/>
                <a:gd name="T11" fmla="*/ 0 h 22"/>
                <a:gd name="T12" fmla="*/ 0 w 162"/>
                <a:gd name="T13" fmla="*/ 7 h 22"/>
                <a:gd name="T14" fmla="*/ 0 w 162"/>
                <a:gd name="T15" fmla="*/ 15 h 22"/>
                <a:gd name="T16" fmla="*/ 7 w 162"/>
                <a:gd name="T1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22">
                  <a:moveTo>
                    <a:pt x="7" y="22"/>
                  </a:moveTo>
                  <a:cubicBezTo>
                    <a:pt x="147" y="22"/>
                    <a:pt x="147" y="22"/>
                    <a:pt x="147" y="22"/>
                  </a:cubicBezTo>
                  <a:cubicBezTo>
                    <a:pt x="155" y="22"/>
                    <a:pt x="162" y="15"/>
                    <a:pt x="162" y="7"/>
                  </a:cubicBezTo>
                  <a:cubicBezTo>
                    <a:pt x="162" y="7"/>
                    <a:pt x="162" y="7"/>
                    <a:pt x="162" y="7"/>
                  </a:cubicBezTo>
                  <a:cubicBezTo>
                    <a:pt x="162" y="3"/>
                    <a:pt x="159" y="0"/>
                    <a:pt x="155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9"/>
                    <a:pt x="3" y="22"/>
                    <a:pt x="7" y="22"/>
                  </a:cubicBezTo>
                  <a:close/>
                </a:path>
              </a:pathLst>
            </a:custGeom>
            <a:gradFill>
              <a:gsLst>
                <a:gs pos="0">
                  <a:srgbClr val="3058D7"/>
                </a:gs>
                <a:gs pos="100000">
                  <a:srgbClr val="001463"/>
                </a:gs>
              </a:gsLst>
              <a:lin ang="10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ïšlídê">
              <a:extLst>
                <a:ext uri="{FF2B5EF4-FFF2-40B4-BE49-F238E27FC236}">
                  <a16:creationId xmlns:a16="http://schemas.microsoft.com/office/drawing/2014/main" id="{7949F5A0-7F0B-4BE5-B6AE-0C5103B6B796}"/>
                </a:ext>
              </a:extLst>
            </p:cNvPr>
            <p:cNvSpPr/>
            <p:nvPr/>
          </p:nvSpPr>
          <p:spPr bwMode="auto">
            <a:xfrm>
              <a:off x="4775200" y="4365625"/>
              <a:ext cx="1808163" cy="1057275"/>
            </a:xfrm>
            <a:custGeom>
              <a:avLst/>
              <a:gdLst>
                <a:gd name="T0" fmla="*/ 82 w 395"/>
                <a:gd name="T1" fmla="*/ 231 h 231"/>
                <a:gd name="T2" fmla="*/ 375 w 395"/>
                <a:gd name="T3" fmla="*/ 231 h 231"/>
                <a:gd name="T4" fmla="*/ 392 w 395"/>
                <a:gd name="T5" fmla="*/ 209 h 231"/>
                <a:gd name="T6" fmla="*/ 340 w 395"/>
                <a:gd name="T7" fmla="*/ 20 h 231"/>
                <a:gd name="T8" fmla="*/ 313 w 395"/>
                <a:gd name="T9" fmla="*/ 0 h 231"/>
                <a:gd name="T10" fmla="*/ 20 w 395"/>
                <a:gd name="T11" fmla="*/ 0 h 231"/>
                <a:gd name="T12" fmla="*/ 3 w 395"/>
                <a:gd name="T13" fmla="*/ 21 h 231"/>
                <a:gd name="T14" fmla="*/ 55 w 395"/>
                <a:gd name="T15" fmla="*/ 210 h 231"/>
                <a:gd name="T16" fmla="*/ 82 w 395"/>
                <a:gd name="T17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5" h="231">
                  <a:moveTo>
                    <a:pt x="82" y="231"/>
                  </a:moveTo>
                  <a:cubicBezTo>
                    <a:pt x="375" y="231"/>
                    <a:pt x="375" y="231"/>
                    <a:pt x="375" y="231"/>
                  </a:cubicBezTo>
                  <a:cubicBezTo>
                    <a:pt x="387" y="231"/>
                    <a:pt x="395" y="220"/>
                    <a:pt x="392" y="209"/>
                  </a:cubicBezTo>
                  <a:cubicBezTo>
                    <a:pt x="340" y="20"/>
                    <a:pt x="340" y="20"/>
                    <a:pt x="340" y="20"/>
                  </a:cubicBezTo>
                  <a:cubicBezTo>
                    <a:pt x="337" y="8"/>
                    <a:pt x="326" y="0"/>
                    <a:pt x="313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8" y="0"/>
                    <a:pt x="0" y="11"/>
                    <a:pt x="3" y="21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8" y="222"/>
                    <a:pt x="69" y="231"/>
                    <a:pt x="82" y="231"/>
                  </a:cubicBezTo>
                  <a:close/>
                </a:path>
              </a:pathLst>
            </a:custGeom>
            <a:gradFill>
              <a:gsLst>
                <a:gs pos="0">
                  <a:srgbClr val="3058D7"/>
                </a:gs>
                <a:gs pos="100000">
                  <a:srgbClr val="001463"/>
                </a:gs>
              </a:gsLst>
              <a:lin ang="54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ïSľïdê">
              <a:extLst>
                <a:ext uri="{FF2B5EF4-FFF2-40B4-BE49-F238E27FC236}">
                  <a16:creationId xmlns:a16="http://schemas.microsoft.com/office/drawing/2014/main" id="{4ACE927E-05A4-447D-A4EE-6FF30070AC0A}"/>
                </a:ext>
              </a:extLst>
            </p:cNvPr>
            <p:cNvSpPr/>
            <p:nvPr/>
          </p:nvSpPr>
          <p:spPr bwMode="auto">
            <a:xfrm>
              <a:off x="8669338" y="4749800"/>
              <a:ext cx="420688" cy="357188"/>
            </a:xfrm>
            <a:custGeom>
              <a:avLst/>
              <a:gdLst>
                <a:gd name="T0" fmla="*/ 92 w 92"/>
                <a:gd name="T1" fmla="*/ 1 h 78"/>
                <a:gd name="T2" fmla="*/ 74 w 92"/>
                <a:gd name="T3" fmla="*/ 13 h 78"/>
                <a:gd name="T4" fmla="*/ 51 w 92"/>
                <a:gd name="T5" fmla="*/ 34 h 78"/>
                <a:gd name="T6" fmla="*/ 34 w 92"/>
                <a:gd name="T7" fmla="*/ 47 h 78"/>
                <a:gd name="T8" fmla="*/ 19 w 92"/>
                <a:gd name="T9" fmla="*/ 58 h 78"/>
                <a:gd name="T10" fmla="*/ 0 w 92"/>
                <a:gd name="T11" fmla="*/ 78 h 78"/>
                <a:gd name="T12" fmla="*/ 8 w 92"/>
                <a:gd name="T13" fmla="*/ 51 h 78"/>
                <a:gd name="T14" fmla="*/ 18 w 92"/>
                <a:gd name="T15" fmla="*/ 31 h 78"/>
                <a:gd name="T16" fmla="*/ 35 w 92"/>
                <a:gd name="T17" fmla="*/ 14 h 78"/>
                <a:gd name="T18" fmla="*/ 69 w 92"/>
                <a:gd name="T19" fmla="*/ 1 h 78"/>
                <a:gd name="T20" fmla="*/ 92 w 92"/>
                <a:gd name="T21" fmla="*/ 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78">
                  <a:moveTo>
                    <a:pt x="92" y="1"/>
                  </a:moveTo>
                  <a:cubicBezTo>
                    <a:pt x="87" y="2"/>
                    <a:pt x="81" y="7"/>
                    <a:pt x="74" y="13"/>
                  </a:cubicBezTo>
                  <a:cubicBezTo>
                    <a:pt x="67" y="20"/>
                    <a:pt x="60" y="27"/>
                    <a:pt x="51" y="34"/>
                  </a:cubicBezTo>
                  <a:cubicBezTo>
                    <a:pt x="45" y="39"/>
                    <a:pt x="39" y="43"/>
                    <a:pt x="34" y="47"/>
                  </a:cubicBezTo>
                  <a:cubicBezTo>
                    <a:pt x="29" y="51"/>
                    <a:pt x="23" y="54"/>
                    <a:pt x="19" y="58"/>
                  </a:cubicBezTo>
                  <a:cubicBezTo>
                    <a:pt x="9" y="65"/>
                    <a:pt x="2" y="73"/>
                    <a:pt x="0" y="78"/>
                  </a:cubicBezTo>
                  <a:cubicBezTo>
                    <a:pt x="2" y="73"/>
                    <a:pt x="3" y="63"/>
                    <a:pt x="8" y="51"/>
                  </a:cubicBezTo>
                  <a:cubicBezTo>
                    <a:pt x="10" y="44"/>
                    <a:pt x="14" y="38"/>
                    <a:pt x="18" y="31"/>
                  </a:cubicBezTo>
                  <a:cubicBezTo>
                    <a:pt x="22" y="25"/>
                    <a:pt x="28" y="19"/>
                    <a:pt x="35" y="14"/>
                  </a:cubicBezTo>
                  <a:cubicBezTo>
                    <a:pt x="46" y="5"/>
                    <a:pt x="59" y="2"/>
                    <a:pt x="69" y="1"/>
                  </a:cubicBezTo>
                  <a:cubicBezTo>
                    <a:pt x="79" y="0"/>
                    <a:pt x="87" y="2"/>
                    <a:pt x="92" y="1"/>
                  </a:cubicBezTo>
                  <a:close/>
                </a:path>
              </a:pathLst>
            </a:custGeom>
            <a:solidFill>
              <a:srgbClr val="006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íşľîďe">
              <a:extLst>
                <a:ext uri="{FF2B5EF4-FFF2-40B4-BE49-F238E27FC236}">
                  <a16:creationId xmlns:a16="http://schemas.microsoft.com/office/drawing/2014/main" id="{C70D0761-5E5C-4854-A415-DC3ED5CF4C1A}"/>
                </a:ext>
              </a:extLst>
            </p:cNvPr>
            <p:cNvSpPr/>
            <p:nvPr/>
          </p:nvSpPr>
          <p:spPr bwMode="auto">
            <a:xfrm>
              <a:off x="8623300" y="4430712"/>
              <a:ext cx="192088" cy="658813"/>
            </a:xfrm>
            <a:custGeom>
              <a:avLst/>
              <a:gdLst>
                <a:gd name="T0" fmla="*/ 6 w 42"/>
                <a:gd name="T1" fmla="*/ 144 h 144"/>
                <a:gd name="T2" fmla="*/ 2 w 42"/>
                <a:gd name="T3" fmla="*/ 118 h 144"/>
                <a:gd name="T4" fmla="*/ 3 w 42"/>
                <a:gd name="T5" fmla="*/ 77 h 144"/>
                <a:gd name="T6" fmla="*/ 24 w 42"/>
                <a:gd name="T7" fmla="*/ 29 h 144"/>
                <a:gd name="T8" fmla="*/ 42 w 42"/>
                <a:gd name="T9" fmla="*/ 0 h 144"/>
                <a:gd name="T10" fmla="*/ 36 w 42"/>
                <a:gd name="T11" fmla="*/ 33 h 144"/>
                <a:gd name="T12" fmla="*/ 29 w 42"/>
                <a:gd name="T13" fmla="*/ 83 h 144"/>
                <a:gd name="T14" fmla="*/ 15 w 42"/>
                <a:gd name="T15" fmla="*/ 120 h 144"/>
                <a:gd name="T16" fmla="*/ 6 w 42"/>
                <a:gd name="T17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144">
                  <a:moveTo>
                    <a:pt x="6" y="144"/>
                  </a:moveTo>
                  <a:cubicBezTo>
                    <a:pt x="7" y="139"/>
                    <a:pt x="4" y="130"/>
                    <a:pt x="2" y="118"/>
                  </a:cubicBezTo>
                  <a:cubicBezTo>
                    <a:pt x="1" y="107"/>
                    <a:pt x="0" y="92"/>
                    <a:pt x="3" y="77"/>
                  </a:cubicBezTo>
                  <a:cubicBezTo>
                    <a:pt x="7" y="58"/>
                    <a:pt x="16" y="41"/>
                    <a:pt x="24" y="29"/>
                  </a:cubicBezTo>
                  <a:cubicBezTo>
                    <a:pt x="32" y="16"/>
                    <a:pt x="39" y="7"/>
                    <a:pt x="42" y="0"/>
                  </a:cubicBezTo>
                  <a:cubicBezTo>
                    <a:pt x="39" y="7"/>
                    <a:pt x="38" y="19"/>
                    <a:pt x="36" y="33"/>
                  </a:cubicBezTo>
                  <a:cubicBezTo>
                    <a:pt x="34" y="48"/>
                    <a:pt x="33" y="65"/>
                    <a:pt x="29" y="83"/>
                  </a:cubicBezTo>
                  <a:cubicBezTo>
                    <a:pt x="25" y="97"/>
                    <a:pt x="20" y="110"/>
                    <a:pt x="15" y="120"/>
                  </a:cubicBezTo>
                  <a:cubicBezTo>
                    <a:pt x="11" y="130"/>
                    <a:pt x="7" y="139"/>
                    <a:pt x="6" y="144"/>
                  </a:cubicBezTo>
                  <a:close/>
                </a:path>
              </a:pathLst>
            </a:custGeom>
            <a:solidFill>
              <a:srgbClr val="006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ïṡḷídé">
              <a:extLst>
                <a:ext uri="{FF2B5EF4-FFF2-40B4-BE49-F238E27FC236}">
                  <a16:creationId xmlns:a16="http://schemas.microsoft.com/office/drawing/2014/main" id="{4A4C8CF7-85B4-486D-9F93-6EAAB8FF1ECF}"/>
                </a:ext>
              </a:extLst>
            </p:cNvPr>
            <p:cNvSpPr/>
            <p:nvPr/>
          </p:nvSpPr>
          <p:spPr bwMode="auto">
            <a:xfrm>
              <a:off x="8280400" y="4659312"/>
              <a:ext cx="365125" cy="452438"/>
            </a:xfrm>
            <a:custGeom>
              <a:avLst/>
              <a:gdLst>
                <a:gd name="T0" fmla="*/ 0 w 80"/>
                <a:gd name="T1" fmla="*/ 0 h 99"/>
                <a:gd name="T2" fmla="*/ 23 w 80"/>
                <a:gd name="T3" fmla="*/ 5 h 99"/>
                <a:gd name="T4" fmla="*/ 56 w 80"/>
                <a:gd name="T5" fmla="*/ 25 h 99"/>
                <a:gd name="T6" fmla="*/ 77 w 80"/>
                <a:gd name="T7" fmla="*/ 69 h 99"/>
                <a:gd name="T8" fmla="*/ 80 w 80"/>
                <a:gd name="T9" fmla="*/ 99 h 99"/>
                <a:gd name="T10" fmla="*/ 65 w 80"/>
                <a:gd name="T11" fmla="*/ 74 h 99"/>
                <a:gd name="T12" fmla="*/ 37 w 80"/>
                <a:gd name="T13" fmla="*/ 42 h 99"/>
                <a:gd name="T14" fmla="*/ 16 w 80"/>
                <a:gd name="T15" fmla="*/ 16 h 99"/>
                <a:gd name="T16" fmla="*/ 0 w 80"/>
                <a:gd name="T17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99">
                  <a:moveTo>
                    <a:pt x="0" y="0"/>
                  </a:moveTo>
                  <a:cubicBezTo>
                    <a:pt x="4" y="2"/>
                    <a:pt x="13" y="2"/>
                    <a:pt x="23" y="5"/>
                  </a:cubicBezTo>
                  <a:cubicBezTo>
                    <a:pt x="33" y="8"/>
                    <a:pt x="46" y="14"/>
                    <a:pt x="56" y="25"/>
                  </a:cubicBezTo>
                  <a:cubicBezTo>
                    <a:pt x="68" y="39"/>
                    <a:pt x="75" y="55"/>
                    <a:pt x="77" y="69"/>
                  </a:cubicBezTo>
                  <a:cubicBezTo>
                    <a:pt x="80" y="82"/>
                    <a:pt x="79" y="93"/>
                    <a:pt x="80" y="99"/>
                  </a:cubicBezTo>
                  <a:cubicBezTo>
                    <a:pt x="79" y="93"/>
                    <a:pt x="73" y="84"/>
                    <a:pt x="65" y="74"/>
                  </a:cubicBezTo>
                  <a:cubicBezTo>
                    <a:pt x="57" y="64"/>
                    <a:pt x="47" y="54"/>
                    <a:pt x="37" y="42"/>
                  </a:cubicBezTo>
                  <a:cubicBezTo>
                    <a:pt x="28" y="33"/>
                    <a:pt x="22" y="24"/>
                    <a:pt x="16" y="16"/>
                  </a:cubicBezTo>
                  <a:cubicBezTo>
                    <a:pt x="10" y="8"/>
                    <a:pt x="4" y="2"/>
                    <a:pt x="0" y="0"/>
                  </a:cubicBezTo>
                  <a:close/>
                </a:path>
              </a:pathLst>
            </a:custGeom>
            <a:solidFill>
              <a:srgbClr val="006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îšḻîďe">
              <a:extLst>
                <a:ext uri="{FF2B5EF4-FFF2-40B4-BE49-F238E27FC236}">
                  <a16:creationId xmlns:a16="http://schemas.microsoft.com/office/drawing/2014/main" id="{7A062589-0A35-40D0-96BE-35D0316024DE}"/>
                </a:ext>
              </a:extLst>
            </p:cNvPr>
            <p:cNvSpPr/>
            <p:nvPr/>
          </p:nvSpPr>
          <p:spPr bwMode="auto">
            <a:xfrm>
              <a:off x="8458200" y="4946650"/>
              <a:ext cx="471488" cy="476250"/>
            </a:xfrm>
            <a:custGeom>
              <a:avLst/>
              <a:gdLst>
                <a:gd name="T0" fmla="*/ 95 w 103"/>
                <a:gd name="T1" fmla="*/ 0 h 104"/>
                <a:gd name="T2" fmla="*/ 8 w 103"/>
                <a:gd name="T3" fmla="*/ 0 h 104"/>
                <a:gd name="T4" fmla="*/ 1 w 103"/>
                <a:gd name="T5" fmla="*/ 8 h 104"/>
                <a:gd name="T6" fmla="*/ 11 w 103"/>
                <a:gd name="T7" fmla="*/ 97 h 104"/>
                <a:gd name="T8" fmla="*/ 19 w 103"/>
                <a:gd name="T9" fmla="*/ 104 h 104"/>
                <a:gd name="T10" fmla="*/ 84 w 103"/>
                <a:gd name="T11" fmla="*/ 104 h 104"/>
                <a:gd name="T12" fmla="*/ 92 w 103"/>
                <a:gd name="T13" fmla="*/ 97 h 104"/>
                <a:gd name="T14" fmla="*/ 103 w 103"/>
                <a:gd name="T15" fmla="*/ 8 h 104"/>
                <a:gd name="T16" fmla="*/ 95 w 103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104">
                  <a:moveTo>
                    <a:pt x="9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1" y="8"/>
                  </a:cubicBezTo>
                  <a:cubicBezTo>
                    <a:pt x="11" y="97"/>
                    <a:pt x="11" y="97"/>
                    <a:pt x="11" y="97"/>
                  </a:cubicBezTo>
                  <a:cubicBezTo>
                    <a:pt x="12" y="101"/>
                    <a:pt x="15" y="104"/>
                    <a:pt x="19" y="104"/>
                  </a:cubicBezTo>
                  <a:cubicBezTo>
                    <a:pt x="84" y="104"/>
                    <a:pt x="84" y="104"/>
                    <a:pt x="84" y="104"/>
                  </a:cubicBezTo>
                  <a:cubicBezTo>
                    <a:pt x="88" y="104"/>
                    <a:pt x="91" y="101"/>
                    <a:pt x="92" y="97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103" y="4"/>
                    <a:pt x="100" y="0"/>
                    <a:pt x="95" y="0"/>
                  </a:cubicBezTo>
                  <a:close/>
                </a:path>
              </a:pathLst>
            </a:custGeom>
            <a:gradFill>
              <a:gsLst>
                <a:gs pos="100000">
                  <a:srgbClr val="3A74ED"/>
                </a:gs>
                <a:gs pos="0">
                  <a:srgbClr val="7B89DA"/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4" name="ïṩlíḑè">
              <a:extLst>
                <a:ext uri="{FF2B5EF4-FFF2-40B4-BE49-F238E27FC236}">
                  <a16:creationId xmlns:a16="http://schemas.microsoft.com/office/drawing/2014/main" id="{E3514F56-2E99-482F-A629-E987F1332575}"/>
                </a:ext>
              </a:extLst>
            </p:cNvPr>
            <p:cNvSpPr/>
            <p:nvPr/>
          </p:nvSpPr>
          <p:spPr bwMode="auto">
            <a:xfrm>
              <a:off x="8440738" y="4929187"/>
              <a:ext cx="508000" cy="182563"/>
            </a:xfrm>
            <a:custGeom>
              <a:avLst/>
              <a:gdLst>
                <a:gd name="T0" fmla="*/ 0 w 111"/>
                <a:gd name="T1" fmla="*/ 4 h 40"/>
                <a:gd name="T2" fmla="*/ 4 w 111"/>
                <a:gd name="T3" fmla="*/ 37 h 40"/>
                <a:gd name="T4" fmla="*/ 8 w 111"/>
                <a:gd name="T5" fmla="*/ 40 h 40"/>
                <a:gd name="T6" fmla="*/ 103 w 111"/>
                <a:gd name="T7" fmla="*/ 40 h 40"/>
                <a:gd name="T8" fmla="*/ 107 w 111"/>
                <a:gd name="T9" fmla="*/ 37 h 40"/>
                <a:gd name="T10" fmla="*/ 111 w 111"/>
                <a:gd name="T11" fmla="*/ 4 h 40"/>
                <a:gd name="T12" fmla="*/ 107 w 111"/>
                <a:gd name="T13" fmla="*/ 0 h 40"/>
                <a:gd name="T14" fmla="*/ 4 w 111"/>
                <a:gd name="T15" fmla="*/ 0 h 40"/>
                <a:gd name="T16" fmla="*/ 0 w 111"/>
                <a:gd name="T1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40">
                  <a:moveTo>
                    <a:pt x="0" y="4"/>
                  </a:moveTo>
                  <a:cubicBezTo>
                    <a:pt x="4" y="37"/>
                    <a:pt x="4" y="37"/>
                    <a:pt x="4" y="37"/>
                  </a:cubicBezTo>
                  <a:cubicBezTo>
                    <a:pt x="5" y="39"/>
                    <a:pt x="6" y="40"/>
                    <a:pt x="8" y="40"/>
                  </a:cubicBezTo>
                  <a:cubicBezTo>
                    <a:pt x="103" y="40"/>
                    <a:pt x="103" y="40"/>
                    <a:pt x="103" y="40"/>
                  </a:cubicBezTo>
                  <a:cubicBezTo>
                    <a:pt x="105" y="40"/>
                    <a:pt x="107" y="39"/>
                    <a:pt x="107" y="37"/>
                  </a:cubicBezTo>
                  <a:cubicBezTo>
                    <a:pt x="111" y="4"/>
                    <a:pt x="111" y="4"/>
                    <a:pt x="111" y="4"/>
                  </a:cubicBezTo>
                  <a:cubicBezTo>
                    <a:pt x="111" y="2"/>
                    <a:pt x="109" y="0"/>
                    <a:pt x="10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adFill>
              <a:gsLst>
                <a:gs pos="100000">
                  <a:srgbClr val="3A74ED"/>
                </a:gs>
                <a:gs pos="0">
                  <a:srgbClr val="A196CF"/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2148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17074" y="1205392"/>
            <a:ext cx="68939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Montserrat Medium" panose="00000600000000000000" pitchFamily="50" charset="-52"/>
                <a:ea typeface="Calibri" panose="020F0502020204030204" pitchFamily="34" charset="0"/>
              </a:rPr>
              <a:t>А «он [лагерный полицейский] отходил к дверям и оттуда наблюдал дележку</a:t>
            </a:r>
            <a:r>
              <a:rPr lang="ru-RU" sz="2400" dirty="0" smtClean="0">
                <a:latin typeface="Montserrat Medium" panose="00000600000000000000" pitchFamily="50" charset="-52"/>
                <a:ea typeface="Calibri" panose="020F0502020204030204" pitchFamily="34" charset="0"/>
              </a:rPr>
              <a:t>». («Седой тополь»)</a:t>
            </a:r>
            <a:endParaRPr lang="ru-RU" sz="2400" dirty="0">
              <a:latin typeface="Montserrat Medium" panose="00000600000000000000" pitchFamily="50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95512" y="320281"/>
            <a:ext cx="36503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dirty="0">
                <a:solidFill>
                  <a:prstClr val="black"/>
                </a:solidFill>
                <a:latin typeface="Montserrat" panose="00000800000000000000" pitchFamily="50" charset="-52"/>
              </a:rPr>
              <a:t>Изобразительная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98395" y="2767612"/>
            <a:ext cx="753128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Montserrat Medium" panose="00000600000000000000" pitchFamily="50" charset="-52"/>
                <a:ea typeface="Times New Roman" panose="02020603050405020304" pitchFamily="18" charset="0"/>
              </a:rPr>
              <a:t>«</a:t>
            </a:r>
            <a:r>
              <a:rPr lang="ru-RU" sz="2400" dirty="0" smtClean="0">
                <a:solidFill>
                  <a:srgbClr val="000000"/>
                </a:solidFill>
                <a:latin typeface="Montserrat Medium" panose="00000600000000000000" pitchFamily="50" charset="-52"/>
                <a:ea typeface="Times New Roman" panose="02020603050405020304" pitchFamily="18" charset="0"/>
              </a:rPr>
              <a:t>Его </a:t>
            </a:r>
            <a:r>
              <a:rPr lang="ru-RU" sz="2400" dirty="0">
                <a:solidFill>
                  <a:srgbClr val="000000"/>
                </a:solidFill>
                <a:latin typeface="Montserrat Medium" panose="00000600000000000000" pitchFamily="50" charset="-52"/>
                <a:ea typeface="Times New Roman" panose="02020603050405020304" pitchFamily="18" charset="0"/>
              </a:rPr>
              <a:t>сослуживцы-партизаны стали «величать его по отчеству при встречах и с хорошим чувством». А он был моложе их. Он не побоялся помочь родине, он проявил себя как патриот и человек, которому не все равно что будет с его страной. За его поведение окружающие уважали его, потому что во время войны важно оставаться человеком и </a:t>
            </a:r>
            <a:r>
              <a:rPr lang="ru-RU" sz="2400" dirty="0" smtClean="0">
                <a:solidFill>
                  <a:srgbClr val="000000"/>
                </a:solidFill>
                <a:latin typeface="Montserrat Medium" panose="00000600000000000000" pitchFamily="50" charset="-52"/>
                <a:ea typeface="Times New Roman" panose="02020603050405020304" pitchFamily="18" charset="0"/>
              </a:rPr>
              <a:t>гражданином». («Подснежник»)</a:t>
            </a:r>
            <a:endParaRPr lang="ru-RU" sz="3600" dirty="0">
              <a:latin typeface="Montserrat Medium" panose="00000600000000000000" pitchFamily="50" charset="-52"/>
            </a:endParaRPr>
          </a:p>
        </p:txBody>
      </p:sp>
      <p:sp>
        <p:nvSpPr>
          <p:cNvPr id="5" name="Прямоугольник 4"/>
          <p:cNvSpPr>
            <a:spLocks noChangeAspect="1"/>
          </p:cNvSpPr>
          <p:nvPr/>
        </p:nvSpPr>
        <p:spPr>
          <a:xfrm>
            <a:off x="286367" y="581891"/>
            <a:ext cx="3810470" cy="571570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ый треугольник 7"/>
          <p:cNvSpPr/>
          <p:nvPr/>
        </p:nvSpPr>
        <p:spPr>
          <a:xfrm rot="4850637">
            <a:off x="578681" y="-168473"/>
            <a:ext cx="4668261" cy="5148388"/>
          </a:xfrm>
          <a:prstGeom prst="rtTriangle">
            <a:avLst/>
          </a:prstGeom>
          <a:solidFill>
            <a:srgbClr val="CAB394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-892098" y="2096429"/>
            <a:ext cx="5490493" cy="4456835"/>
          </a:xfrm>
          <a:prstGeom prst="triangle">
            <a:avLst/>
          </a:prstGeom>
          <a:solidFill>
            <a:srgbClr val="7B4F55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51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2179196" y="677588"/>
            <a:ext cx="6691745" cy="2836751"/>
            <a:chOff x="311727" y="1030529"/>
            <a:chExt cx="6691745" cy="2836751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7472" y="1030529"/>
              <a:ext cx="6096000" cy="113415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indent="450215" algn="just">
                <a:lnSpc>
                  <a:spcPct val="150000"/>
                </a:lnSpc>
                <a:spcAft>
                  <a:spcPts val="0"/>
                </a:spcAft>
              </a:pPr>
              <a:r>
                <a:rPr lang="ru-RU" sz="2400" dirty="0">
                  <a:latin typeface="Montserrat Medium" panose="00000600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Капитан Мишенин пощурился на меня и вдруг подмигнул</a:t>
              </a:r>
              <a:r>
                <a:rPr lang="ru-RU" sz="2400" dirty="0" smtClean="0">
                  <a:latin typeface="Montserrat Medium" panose="00000600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». («Крик»)</a:t>
              </a:r>
              <a:endParaRPr lang="ru-RU" sz="2000" dirty="0">
                <a:effectLst/>
                <a:latin typeface="Montserrat Medium" panose="00000600000000000000" pitchFamily="50" charset="-52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1173782" y="2666951"/>
              <a:ext cx="553181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000000"/>
                  </a:solidFill>
                  <a:latin typeface="Montserrat Medium" panose="00000600000000000000" pitchFamily="50" charset="-52"/>
                  <a:ea typeface="Calibri" panose="020F0502020204030204" pitchFamily="34" charset="0"/>
                </a:rPr>
                <a:t>Мы знали его армейский чин - в плену с ним жили недолго</a:t>
              </a:r>
              <a:r>
                <a:rPr lang="ru-RU" sz="2400" dirty="0" smtClean="0">
                  <a:solidFill>
                    <a:srgbClr val="000000"/>
                  </a:solidFill>
                  <a:latin typeface="Montserrat Medium" panose="00000600000000000000" pitchFamily="50" charset="-52"/>
                  <a:ea typeface="Calibri" panose="020F0502020204030204" pitchFamily="34" charset="0"/>
                </a:rPr>
                <a:t>… («Седой тополь»)</a:t>
              </a:r>
              <a:endParaRPr lang="ru-RU" sz="3600" dirty="0">
                <a:latin typeface="Montserrat Medium" panose="00000600000000000000" pitchFamily="50" charset="-52"/>
              </a:endParaRPr>
            </a:p>
          </p:txBody>
        </p:sp>
        <p:cxnSp>
          <p:nvCxnSpPr>
            <p:cNvPr id="7" name="Прямая соединительная линия 6"/>
            <p:cNvCxnSpPr/>
            <p:nvPr/>
          </p:nvCxnSpPr>
          <p:spPr>
            <a:xfrm flipH="1">
              <a:off x="311727" y="1339381"/>
              <a:ext cx="59574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311727" y="1351896"/>
              <a:ext cx="0" cy="1836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311727" y="3187896"/>
              <a:ext cx="76507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Прямоугольник 11"/>
          <p:cNvSpPr/>
          <p:nvPr/>
        </p:nvSpPr>
        <p:spPr>
          <a:xfrm>
            <a:off x="4227362" y="4355172"/>
            <a:ext cx="57932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Montserrat Medium" panose="00000600000000000000" pitchFamily="50" charset="-52"/>
                <a:ea typeface="Calibri" panose="020F0502020204030204" pitchFamily="34" charset="0"/>
              </a:rPr>
              <a:t>Ну да мы, </a:t>
            </a:r>
            <a:r>
              <a:rPr lang="ru-RU" sz="2400" dirty="0" err="1">
                <a:latin typeface="Montserrat Medium" panose="00000600000000000000" pitchFamily="50" charset="-52"/>
                <a:ea typeface="Calibri" panose="020F0502020204030204" pitchFamily="34" charset="0"/>
              </a:rPr>
              <a:t>расейские</a:t>
            </a:r>
            <a:r>
              <a:rPr lang="ru-RU" sz="2400" dirty="0">
                <a:latin typeface="Montserrat Medium" panose="00000600000000000000" pitchFamily="50" charset="-52"/>
                <a:ea typeface="Calibri" panose="020F0502020204030204" pitchFamily="34" charset="0"/>
              </a:rPr>
              <a:t>, справимся! Выдюжим! </a:t>
            </a:r>
            <a:r>
              <a:rPr lang="ru-RU" sz="2400" dirty="0" smtClean="0">
                <a:latin typeface="Montserrat Medium" panose="00000600000000000000" pitchFamily="50" charset="-52"/>
                <a:ea typeface="Calibri" panose="020F0502020204030204" pitchFamily="34" charset="0"/>
              </a:rPr>
              <a:t>Осилим! (Б. П. Г.)</a:t>
            </a:r>
            <a:endParaRPr lang="ru-RU" sz="3600" dirty="0">
              <a:latin typeface="Montserrat Medium" panose="00000600000000000000" pitchFamily="50" charset="-52"/>
            </a:endParaRPr>
          </a:p>
        </p:txBody>
      </p:sp>
      <p:sp>
        <p:nvSpPr>
          <p:cNvPr id="16" name="Прямоугольный треугольник 15"/>
          <p:cNvSpPr/>
          <p:nvPr/>
        </p:nvSpPr>
        <p:spPr>
          <a:xfrm>
            <a:off x="0" y="0"/>
            <a:ext cx="4705815" cy="6858000"/>
          </a:xfrm>
          <a:prstGeom prst="rtTriangle">
            <a:avLst/>
          </a:prstGeom>
          <a:gradFill>
            <a:gsLst>
              <a:gs pos="42000">
                <a:srgbClr val="6A5D6C"/>
              </a:gs>
              <a:gs pos="83000">
                <a:srgbClr val="7B4F5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lvl="0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3347735">
            <a:off x="-12273" y="4243360"/>
            <a:ext cx="36968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dirty="0">
                <a:solidFill>
                  <a:prstClr val="white"/>
                </a:solidFill>
                <a:latin typeface="Montserrat" panose="00000800000000000000" pitchFamily="50" charset="-52"/>
              </a:rPr>
              <a:t>Выразительная</a:t>
            </a:r>
            <a:endParaRPr lang="ru-RU" sz="2000" dirty="0">
              <a:solidFill>
                <a:prstClr val="white"/>
              </a:solidFill>
            </a:endParaRPr>
          </a:p>
        </p:txBody>
      </p:sp>
      <p:sp>
        <p:nvSpPr>
          <p:cNvPr id="18" name="Прямоугольный треугольник 17"/>
          <p:cNvSpPr/>
          <p:nvPr/>
        </p:nvSpPr>
        <p:spPr>
          <a:xfrm rot="10800000">
            <a:off x="8265696" y="0"/>
            <a:ext cx="3926303" cy="6858000"/>
          </a:xfrm>
          <a:prstGeom prst="rtTriangle">
            <a:avLst/>
          </a:prstGeom>
          <a:gradFill>
            <a:gsLst>
              <a:gs pos="42000">
                <a:srgbClr val="6A5D6C"/>
              </a:gs>
              <a:gs pos="83000">
                <a:srgbClr val="7B4F5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lvl="0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 rot="3499498">
            <a:off x="7972422" y="2423541"/>
            <a:ext cx="55547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dirty="0">
                <a:solidFill>
                  <a:prstClr val="white"/>
                </a:solidFill>
                <a:latin typeface="Montserrat" panose="00000800000000000000" pitchFamily="50" charset="-52"/>
              </a:rPr>
              <a:t>ф</a:t>
            </a:r>
            <a:r>
              <a:rPr lang="ru-RU" sz="2800" dirty="0" smtClean="0">
                <a:solidFill>
                  <a:prstClr val="white"/>
                </a:solidFill>
                <a:latin typeface="Montserrat" panose="00000800000000000000" pitchFamily="50" charset="-52"/>
              </a:rPr>
              <a:t>ункция военной лексики </a:t>
            </a:r>
            <a:endParaRPr lang="ru-RU" sz="2800" dirty="0">
              <a:solidFill>
                <a:prstClr val="white"/>
              </a:solidFill>
              <a:latin typeface="Montserrat" panose="000008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3739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4250" l="4375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671" y="1117282"/>
            <a:ext cx="4154905" cy="6232358"/>
          </a:xfrm>
          <a:prstGeom prst="rect">
            <a:avLst/>
          </a:prstGeom>
        </p:spPr>
      </p:pic>
      <p:sp>
        <p:nvSpPr>
          <p:cNvPr id="8" name="Выноска-облако 7"/>
          <p:cNvSpPr/>
          <p:nvPr/>
        </p:nvSpPr>
        <p:spPr>
          <a:xfrm rot="1660165">
            <a:off x="7153006" y="276174"/>
            <a:ext cx="3375961" cy="2034946"/>
          </a:xfrm>
          <a:prstGeom prst="cloudCallout">
            <a:avLst/>
          </a:prstGeom>
          <a:solidFill>
            <a:srgbClr val="A66E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Использование на уроках русского языка и литературы</a:t>
            </a:r>
            <a:endParaRPr lang="ru-RU" dirty="0"/>
          </a:p>
        </p:txBody>
      </p:sp>
      <p:sp>
        <p:nvSpPr>
          <p:cNvPr id="9" name="Выноска-облако 8"/>
          <p:cNvSpPr/>
          <p:nvPr/>
        </p:nvSpPr>
        <p:spPr>
          <a:xfrm rot="2662098">
            <a:off x="8007376" y="3215988"/>
            <a:ext cx="3375961" cy="2034946"/>
          </a:xfrm>
          <a:prstGeom prst="cloudCallout">
            <a:avLst/>
          </a:prstGeom>
          <a:solidFill>
            <a:srgbClr val="D7BF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dirty="0" smtClean="0"/>
              <a:t>Применение во внеклассной и внеурочной деятельности</a:t>
            </a:r>
          </a:p>
          <a:p>
            <a:pPr algn="ctr"/>
            <a:endParaRPr lang="ru-RU" dirty="0"/>
          </a:p>
        </p:txBody>
      </p:sp>
      <p:sp>
        <p:nvSpPr>
          <p:cNvPr id="10" name="Выноска-облако 9"/>
          <p:cNvSpPr/>
          <p:nvPr/>
        </p:nvSpPr>
        <p:spPr>
          <a:xfrm rot="19704997">
            <a:off x="1241570" y="540523"/>
            <a:ext cx="3375961" cy="2034946"/>
          </a:xfrm>
          <a:prstGeom prst="cloudCallout">
            <a:avLst/>
          </a:prstGeom>
          <a:solidFill>
            <a:srgbClr val="1010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dirty="0" smtClean="0"/>
              <a:t>Помощь при подготовке к олимпиадам</a:t>
            </a:r>
            <a:endParaRPr lang="ru-RU" dirty="0"/>
          </a:p>
        </p:txBody>
      </p:sp>
      <p:sp>
        <p:nvSpPr>
          <p:cNvPr id="11" name="Выноска-облако 10"/>
          <p:cNvSpPr/>
          <p:nvPr/>
        </p:nvSpPr>
        <p:spPr>
          <a:xfrm rot="19163415">
            <a:off x="468205" y="3880058"/>
            <a:ext cx="3522774" cy="2034946"/>
          </a:xfrm>
          <a:prstGeom prst="cloudCallout">
            <a:avLst/>
          </a:prstGeom>
          <a:solidFill>
            <a:srgbClr val="9B65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Материал для научной работы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8583362" y="5791294"/>
            <a:ext cx="36086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Montserrat" panose="00000800000000000000" pitchFamily="50" charset="-52"/>
              </a:rPr>
              <a:t>Практическая значимость </a:t>
            </a:r>
            <a:endParaRPr lang="ru-RU" sz="2800" b="1" dirty="0">
              <a:latin typeface="Montserrat" panose="000008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0510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65888" y="3079436"/>
            <a:ext cx="7269957" cy="2308324"/>
          </a:xfrm>
          <a:custGeom>
            <a:avLst/>
            <a:gdLst>
              <a:gd name="connsiteX0" fmla="*/ 0 w 7124412"/>
              <a:gd name="connsiteY0" fmla="*/ 0 h 5909310"/>
              <a:gd name="connsiteX1" fmla="*/ 7124412 w 7124412"/>
              <a:gd name="connsiteY1" fmla="*/ 0 h 5909310"/>
              <a:gd name="connsiteX2" fmla="*/ 7124412 w 7124412"/>
              <a:gd name="connsiteY2" fmla="*/ 5909310 h 5909310"/>
              <a:gd name="connsiteX3" fmla="*/ 0 w 7124412"/>
              <a:gd name="connsiteY3" fmla="*/ 5909310 h 5909310"/>
              <a:gd name="connsiteX4" fmla="*/ 0 w 7124412"/>
              <a:gd name="connsiteY4" fmla="*/ 0 h 5909310"/>
              <a:gd name="connsiteX0" fmla="*/ 0 w 7124412"/>
              <a:gd name="connsiteY0" fmla="*/ 0 h 5909310"/>
              <a:gd name="connsiteX1" fmla="*/ 7124412 w 7124412"/>
              <a:gd name="connsiteY1" fmla="*/ 0 h 5909310"/>
              <a:gd name="connsiteX2" fmla="*/ 6332842 w 7124412"/>
              <a:gd name="connsiteY2" fmla="*/ 5063148 h 5909310"/>
              <a:gd name="connsiteX3" fmla="*/ 0 w 7124412"/>
              <a:gd name="connsiteY3" fmla="*/ 5909310 h 5909310"/>
              <a:gd name="connsiteX4" fmla="*/ 0 w 7124412"/>
              <a:gd name="connsiteY4" fmla="*/ 0 h 5909310"/>
              <a:gd name="connsiteX0" fmla="*/ 0 w 7124412"/>
              <a:gd name="connsiteY0" fmla="*/ 0 h 5909310"/>
              <a:gd name="connsiteX1" fmla="*/ 7124412 w 7124412"/>
              <a:gd name="connsiteY1" fmla="*/ 0 h 5909310"/>
              <a:gd name="connsiteX2" fmla="*/ 4886179 w 7124412"/>
              <a:gd name="connsiteY2" fmla="*/ 4462647 h 5909310"/>
              <a:gd name="connsiteX3" fmla="*/ 0 w 7124412"/>
              <a:gd name="connsiteY3" fmla="*/ 5909310 h 5909310"/>
              <a:gd name="connsiteX4" fmla="*/ 0 w 7124412"/>
              <a:gd name="connsiteY4" fmla="*/ 0 h 5909310"/>
              <a:gd name="connsiteX0" fmla="*/ 0 w 7124412"/>
              <a:gd name="connsiteY0" fmla="*/ 0 h 5909310"/>
              <a:gd name="connsiteX1" fmla="*/ 7124412 w 7124412"/>
              <a:gd name="connsiteY1" fmla="*/ 0 h 5909310"/>
              <a:gd name="connsiteX2" fmla="*/ 6987934 w 7124412"/>
              <a:gd name="connsiteY2" fmla="*/ 3575542 h 5909310"/>
              <a:gd name="connsiteX3" fmla="*/ 0 w 7124412"/>
              <a:gd name="connsiteY3" fmla="*/ 5909310 h 5909310"/>
              <a:gd name="connsiteX4" fmla="*/ 0 w 7124412"/>
              <a:gd name="connsiteY4" fmla="*/ 0 h 5909310"/>
              <a:gd name="connsiteX0" fmla="*/ 0 w 7124412"/>
              <a:gd name="connsiteY0" fmla="*/ 0 h 5909310"/>
              <a:gd name="connsiteX1" fmla="*/ 7124412 w 7124412"/>
              <a:gd name="connsiteY1" fmla="*/ 0 h 5909310"/>
              <a:gd name="connsiteX2" fmla="*/ 6987934 w 7124412"/>
              <a:gd name="connsiteY2" fmla="*/ 3575542 h 5909310"/>
              <a:gd name="connsiteX3" fmla="*/ 0 w 7124412"/>
              <a:gd name="connsiteY3" fmla="*/ 5909310 h 5909310"/>
              <a:gd name="connsiteX4" fmla="*/ 0 w 7124412"/>
              <a:gd name="connsiteY4" fmla="*/ 0 h 5909310"/>
              <a:gd name="connsiteX0" fmla="*/ 0 w 7124412"/>
              <a:gd name="connsiteY0" fmla="*/ 0 h 5909310"/>
              <a:gd name="connsiteX1" fmla="*/ 7124412 w 7124412"/>
              <a:gd name="connsiteY1" fmla="*/ 0 h 5909310"/>
              <a:gd name="connsiteX2" fmla="*/ 6933343 w 7124412"/>
              <a:gd name="connsiteY2" fmla="*/ 5253271 h 5909310"/>
              <a:gd name="connsiteX3" fmla="*/ 0 w 7124412"/>
              <a:gd name="connsiteY3" fmla="*/ 5909310 h 5909310"/>
              <a:gd name="connsiteX4" fmla="*/ 0 w 7124412"/>
              <a:gd name="connsiteY4" fmla="*/ 0 h 5909310"/>
              <a:gd name="connsiteX0" fmla="*/ 0 w 7124412"/>
              <a:gd name="connsiteY0" fmla="*/ 0 h 5909310"/>
              <a:gd name="connsiteX1" fmla="*/ 7124412 w 7124412"/>
              <a:gd name="connsiteY1" fmla="*/ 0 h 5909310"/>
              <a:gd name="connsiteX2" fmla="*/ 6933343 w 7124412"/>
              <a:gd name="connsiteY2" fmla="*/ 5253271 h 5909310"/>
              <a:gd name="connsiteX3" fmla="*/ 0 w 7124412"/>
              <a:gd name="connsiteY3" fmla="*/ 5909310 h 5909310"/>
              <a:gd name="connsiteX4" fmla="*/ 0 w 7124412"/>
              <a:gd name="connsiteY4" fmla="*/ 0 h 5909310"/>
              <a:gd name="connsiteX0" fmla="*/ 0 w 7124412"/>
              <a:gd name="connsiteY0" fmla="*/ 0 h 5909310"/>
              <a:gd name="connsiteX1" fmla="*/ 7124412 w 7124412"/>
              <a:gd name="connsiteY1" fmla="*/ 0 h 5909310"/>
              <a:gd name="connsiteX2" fmla="*/ 6933343 w 7124412"/>
              <a:gd name="connsiteY2" fmla="*/ 5253271 h 5909310"/>
              <a:gd name="connsiteX3" fmla="*/ 0 w 7124412"/>
              <a:gd name="connsiteY3" fmla="*/ 5909310 h 5909310"/>
              <a:gd name="connsiteX4" fmla="*/ 0 w 7124412"/>
              <a:gd name="connsiteY4" fmla="*/ 0 h 5909310"/>
              <a:gd name="connsiteX0" fmla="*/ 95534 w 7219946"/>
              <a:gd name="connsiteY0" fmla="*/ 0 h 7448670"/>
              <a:gd name="connsiteX1" fmla="*/ 7219946 w 7219946"/>
              <a:gd name="connsiteY1" fmla="*/ 0 h 7448670"/>
              <a:gd name="connsiteX2" fmla="*/ 7028877 w 7219946"/>
              <a:gd name="connsiteY2" fmla="*/ 5253271 h 7448670"/>
              <a:gd name="connsiteX3" fmla="*/ 0 w 7219946"/>
              <a:gd name="connsiteY3" fmla="*/ 7448670 h 7448670"/>
              <a:gd name="connsiteX4" fmla="*/ 95534 w 7219946"/>
              <a:gd name="connsiteY4" fmla="*/ 0 h 7448670"/>
              <a:gd name="connsiteX0" fmla="*/ 0 w 7124412"/>
              <a:gd name="connsiteY0" fmla="*/ 0 h 8231989"/>
              <a:gd name="connsiteX1" fmla="*/ 7124412 w 7124412"/>
              <a:gd name="connsiteY1" fmla="*/ 0 h 8231989"/>
              <a:gd name="connsiteX2" fmla="*/ 6933343 w 7124412"/>
              <a:gd name="connsiteY2" fmla="*/ 5253271 h 8231989"/>
              <a:gd name="connsiteX3" fmla="*/ 1911023 w 7124412"/>
              <a:gd name="connsiteY3" fmla="*/ 8231989 h 8231989"/>
              <a:gd name="connsiteX4" fmla="*/ 0 w 7124412"/>
              <a:gd name="connsiteY4" fmla="*/ 0 h 8231989"/>
              <a:gd name="connsiteX0" fmla="*/ 0 w 7124412"/>
              <a:gd name="connsiteY0" fmla="*/ 0 h 8231989"/>
              <a:gd name="connsiteX1" fmla="*/ 7124412 w 7124412"/>
              <a:gd name="connsiteY1" fmla="*/ 0 h 8231989"/>
              <a:gd name="connsiteX2" fmla="*/ 6933343 w 7124412"/>
              <a:gd name="connsiteY2" fmla="*/ 5253271 h 8231989"/>
              <a:gd name="connsiteX3" fmla="*/ 1911023 w 7124412"/>
              <a:gd name="connsiteY3" fmla="*/ 8231989 h 8231989"/>
              <a:gd name="connsiteX4" fmla="*/ 0 w 7124412"/>
              <a:gd name="connsiteY4" fmla="*/ 0 h 8231989"/>
              <a:gd name="connsiteX0" fmla="*/ 0 w 7125589"/>
              <a:gd name="connsiteY0" fmla="*/ 0 h 9080348"/>
              <a:gd name="connsiteX1" fmla="*/ 7124412 w 7125589"/>
              <a:gd name="connsiteY1" fmla="*/ 0 h 9080348"/>
              <a:gd name="connsiteX2" fmla="*/ 7125589 w 7125589"/>
              <a:gd name="connsiteY2" fmla="*/ 9080348 h 9080348"/>
              <a:gd name="connsiteX3" fmla="*/ 1911023 w 7125589"/>
              <a:gd name="connsiteY3" fmla="*/ 8231989 h 9080348"/>
              <a:gd name="connsiteX4" fmla="*/ 0 w 7125589"/>
              <a:gd name="connsiteY4" fmla="*/ 0 h 9080348"/>
              <a:gd name="connsiteX0" fmla="*/ 0 w 7125589"/>
              <a:gd name="connsiteY0" fmla="*/ 0 h 10358143"/>
              <a:gd name="connsiteX1" fmla="*/ 7124412 w 7125589"/>
              <a:gd name="connsiteY1" fmla="*/ 0 h 10358143"/>
              <a:gd name="connsiteX2" fmla="*/ 7125589 w 7125589"/>
              <a:gd name="connsiteY2" fmla="*/ 9080348 h 10358143"/>
              <a:gd name="connsiteX3" fmla="*/ 2487758 w 7125589"/>
              <a:gd name="connsiteY3" fmla="*/ 10358143 h 10358143"/>
              <a:gd name="connsiteX4" fmla="*/ 0 w 7125589"/>
              <a:gd name="connsiteY4" fmla="*/ 0 h 10358143"/>
              <a:gd name="connsiteX0" fmla="*/ 0 w 8411226"/>
              <a:gd name="connsiteY0" fmla="*/ 67141 h 10358143"/>
              <a:gd name="connsiteX1" fmla="*/ 8410049 w 8411226"/>
              <a:gd name="connsiteY1" fmla="*/ 0 h 10358143"/>
              <a:gd name="connsiteX2" fmla="*/ 8411226 w 8411226"/>
              <a:gd name="connsiteY2" fmla="*/ 9080348 h 10358143"/>
              <a:gd name="connsiteX3" fmla="*/ 3773395 w 8411226"/>
              <a:gd name="connsiteY3" fmla="*/ 10358143 h 10358143"/>
              <a:gd name="connsiteX4" fmla="*/ 0 w 8411226"/>
              <a:gd name="connsiteY4" fmla="*/ 67141 h 10358143"/>
              <a:gd name="connsiteX0" fmla="*/ 0 w 8411226"/>
              <a:gd name="connsiteY0" fmla="*/ 67141 h 9546052"/>
              <a:gd name="connsiteX1" fmla="*/ 8410049 w 8411226"/>
              <a:gd name="connsiteY1" fmla="*/ 0 h 9546052"/>
              <a:gd name="connsiteX2" fmla="*/ 8411226 w 8411226"/>
              <a:gd name="connsiteY2" fmla="*/ 9080348 h 9546052"/>
              <a:gd name="connsiteX3" fmla="*/ 3626 w 8411226"/>
              <a:gd name="connsiteY3" fmla="*/ 9546052 h 9546052"/>
              <a:gd name="connsiteX4" fmla="*/ 0 w 8411226"/>
              <a:gd name="connsiteY4" fmla="*/ 67141 h 9546052"/>
              <a:gd name="connsiteX0" fmla="*/ 0 w 8411226"/>
              <a:gd name="connsiteY0" fmla="*/ 67141 h 9546052"/>
              <a:gd name="connsiteX1" fmla="*/ 8410049 w 8411226"/>
              <a:gd name="connsiteY1" fmla="*/ 0 h 9546052"/>
              <a:gd name="connsiteX2" fmla="*/ 8411226 w 8411226"/>
              <a:gd name="connsiteY2" fmla="*/ 9080348 h 9546052"/>
              <a:gd name="connsiteX3" fmla="*/ 3626 w 8411226"/>
              <a:gd name="connsiteY3" fmla="*/ 9546052 h 9546052"/>
              <a:gd name="connsiteX4" fmla="*/ 0 w 8411226"/>
              <a:gd name="connsiteY4" fmla="*/ 67141 h 9546052"/>
              <a:gd name="connsiteX0" fmla="*/ 0 w 8411226"/>
              <a:gd name="connsiteY0" fmla="*/ 67141 h 9546052"/>
              <a:gd name="connsiteX1" fmla="*/ 8410049 w 8411226"/>
              <a:gd name="connsiteY1" fmla="*/ 0 h 9546052"/>
              <a:gd name="connsiteX2" fmla="*/ 8411226 w 8411226"/>
              <a:gd name="connsiteY2" fmla="*/ 9080348 h 9546052"/>
              <a:gd name="connsiteX3" fmla="*/ 3626 w 8411226"/>
              <a:gd name="connsiteY3" fmla="*/ 9546052 h 9546052"/>
              <a:gd name="connsiteX4" fmla="*/ 0 w 8411226"/>
              <a:gd name="connsiteY4" fmla="*/ 67141 h 9546052"/>
              <a:gd name="connsiteX0" fmla="*/ 0 w 8411226"/>
              <a:gd name="connsiteY0" fmla="*/ 67141 h 9546130"/>
              <a:gd name="connsiteX1" fmla="*/ 8410049 w 8411226"/>
              <a:gd name="connsiteY1" fmla="*/ 0 h 9546130"/>
              <a:gd name="connsiteX2" fmla="*/ 8411226 w 8411226"/>
              <a:gd name="connsiteY2" fmla="*/ 9080348 h 9546130"/>
              <a:gd name="connsiteX3" fmla="*/ 3626 w 8411226"/>
              <a:gd name="connsiteY3" fmla="*/ 9546052 h 9546130"/>
              <a:gd name="connsiteX4" fmla="*/ 0 w 8411226"/>
              <a:gd name="connsiteY4" fmla="*/ 67141 h 9546130"/>
              <a:gd name="connsiteX0" fmla="*/ 0 w 8410055"/>
              <a:gd name="connsiteY0" fmla="*/ 67141 h 9593247"/>
              <a:gd name="connsiteX1" fmla="*/ 8410049 w 8410055"/>
              <a:gd name="connsiteY1" fmla="*/ 0 h 9593247"/>
              <a:gd name="connsiteX2" fmla="*/ 8394246 w 8410055"/>
              <a:gd name="connsiteY2" fmla="*/ 9593247 h 9593247"/>
              <a:gd name="connsiteX3" fmla="*/ 3626 w 8410055"/>
              <a:gd name="connsiteY3" fmla="*/ 9546052 h 9593247"/>
              <a:gd name="connsiteX4" fmla="*/ 0 w 8410055"/>
              <a:gd name="connsiteY4" fmla="*/ 67141 h 9593247"/>
              <a:gd name="connsiteX0" fmla="*/ 0 w 8410055"/>
              <a:gd name="connsiteY0" fmla="*/ 67141 h 16598411"/>
              <a:gd name="connsiteX1" fmla="*/ 8410049 w 8410055"/>
              <a:gd name="connsiteY1" fmla="*/ 0 h 16598411"/>
              <a:gd name="connsiteX2" fmla="*/ 8394246 w 8410055"/>
              <a:gd name="connsiteY2" fmla="*/ 9593247 h 16598411"/>
              <a:gd name="connsiteX3" fmla="*/ 1633796 w 8410055"/>
              <a:gd name="connsiteY3" fmla="*/ 16598405 h 16598411"/>
              <a:gd name="connsiteX4" fmla="*/ 0 w 8410055"/>
              <a:gd name="connsiteY4" fmla="*/ 67141 h 16598411"/>
              <a:gd name="connsiteX0" fmla="*/ 0 w 8920656"/>
              <a:gd name="connsiteY0" fmla="*/ 67141 h 16816569"/>
              <a:gd name="connsiteX1" fmla="*/ 8410049 w 8920656"/>
              <a:gd name="connsiteY1" fmla="*/ 0 h 16816569"/>
              <a:gd name="connsiteX2" fmla="*/ 8920656 w 8920656"/>
              <a:gd name="connsiteY2" fmla="*/ 16816569 h 16816569"/>
              <a:gd name="connsiteX3" fmla="*/ 1633796 w 8920656"/>
              <a:gd name="connsiteY3" fmla="*/ 16598405 h 16816569"/>
              <a:gd name="connsiteX4" fmla="*/ 0 w 8920656"/>
              <a:gd name="connsiteY4" fmla="*/ 67141 h 16816569"/>
              <a:gd name="connsiteX0" fmla="*/ 0 w 9582912"/>
              <a:gd name="connsiteY0" fmla="*/ 0 h 18031673"/>
              <a:gd name="connsiteX1" fmla="*/ 9072305 w 9582912"/>
              <a:gd name="connsiteY1" fmla="*/ 1215104 h 18031673"/>
              <a:gd name="connsiteX2" fmla="*/ 9582912 w 9582912"/>
              <a:gd name="connsiteY2" fmla="*/ 18031673 h 18031673"/>
              <a:gd name="connsiteX3" fmla="*/ 2296052 w 9582912"/>
              <a:gd name="connsiteY3" fmla="*/ 17813509 h 18031673"/>
              <a:gd name="connsiteX4" fmla="*/ 0 w 9582912"/>
              <a:gd name="connsiteY4" fmla="*/ 0 h 18031673"/>
              <a:gd name="connsiteX0" fmla="*/ 0 w 9582912"/>
              <a:gd name="connsiteY0" fmla="*/ 0 h 18031673"/>
              <a:gd name="connsiteX1" fmla="*/ 9208152 w 9582912"/>
              <a:gd name="connsiteY1" fmla="*/ 61084 h 18031673"/>
              <a:gd name="connsiteX2" fmla="*/ 9582912 w 9582912"/>
              <a:gd name="connsiteY2" fmla="*/ 18031673 h 18031673"/>
              <a:gd name="connsiteX3" fmla="*/ 2296052 w 9582912"/>
              <a:gd name="connsiteY3" fmla="*/ 17813509 h 18031673"/>
              <a:gd name="connsiteX4" fmla="*/ 0 w 9582912"/>
              <a:gd name="connsiteY4" fmla="*/ 0 h 18031673"/>
              <a:gd name="connsiteX0" fmla="*/ 598850 w 10181762"/>
              <a:gd name="connsiteY0" fmla="*/ 0 h 18031673"/>
              <a:gd name="connsiteX1" fmla="*/ 9807002 w 10181762"/>
              <a:gd name="connsiteY1" fmla="*/ 61084 h 18031673"/>
              <a:gd name="connsiteX2" fmla="*/ 10181762 w 10181762"/>
              <a:gd name="connsiteY2" fmla="*/ 18031673 h 18031673"/>
              <a:gd name="connsiteX3" fmla="*/ 2894902 w 10181762"/>
              <a:gd name="connsiteY3" fmla="*/ 17813509 h 18031673"/>
              <a:gd name="connsiteX4" fmla="*/ 938469 w 10181762"/>
              <a:gd name="connsiteY4" fmla="*/ 9473843 h 18031673"/>
              <a:gd name="connsiteX5" fmla="*/ 598850 w 10181762"/>
              <a:gd name="connsiteY5" fmla="*/ 0 h 18031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81762" h="18031673">
                <a:moveTo>
                  <a:pt x="598850" y="0"/>
                </a:moveTo>
                <a:lnTo>
                  <a:pt x="9807002" y="61084"/>
                </a:lnTo>
                <a:cubicBezTo>
                  <a:pt x="9807394" y="3087867"/>
                  <a:pt x="10181370" y="15004890"/>
                  <a:pt x="10181762" y="18031673"/>
                </a:cubicBezTo>
                <a:cubicBezTo>
                  <a:pt x="5914469" y="17960870"/>
                  <a:pt x="7975124" y="17821096"/>
                  <a:pt x="2894902" y="17813509"/>
                </a:cubicBezTo>
                <a:cubicBezTo>
                  <a:pt x="1478880" y="16237609"/>
                  <a:pt x="1321144" y="12442761"/>
                  <a:pt x="938469" y="9473843"/>
                </a:cubicBezTo>
                <a:cubicBezTo>
                  <a:pt x="555794" y="6504925"/>
                  <a:pt x="-754712" y="1419198"/>
                  <a:pt x="598850" y="0"/>
                </a:cubicBezTo>
                <a:close/>
              </a:path>
            </a:pathLst>
          </a:cu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AutoNum type="arabicPeriod"/>
            </a:pPr>
            <a:endParaRPr lang="ru-RU" sz="1600" dirty="0">
              <a:latin typeface="Montserrat Medium" panose="00000600000000000000" pitchFamily="50" charset="-52"/>
              <a:cs typeface="+mn-ea"/>
              <a:sym typeface="Montserrat Medium" panose="00000600000000000000" pitchFamily="50" charset="-52"/>
            </a:endParaRPr>
          </a:p>
          <a:p>
            <a:pPr indent="457200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2. Составлена </a:t>
            </a:r>
            <a:r>
              <a:rPr lang="ru-RU" sz="2000" dirty="0"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компилятивная классификация военной </a:t>
            </a:r>
            <a:r>
              <a:rPr lang="ru-RU" sz="2000" dirty="0" smtClean="0"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лексики. Выяснено, </a:t>
            </a:r>
            <a:r>
              <a:rPr lang="ru-RU" sz="2000" dirty="0"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что военная лексика развивается по тем же законам, что и любая другая тематическая группа</a:t>
            </a:r>
            <a:r>
              <a:rPr lang="ru-RU" sz="2000" dirty="0" smtClean="0"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.</a:t>
            </a:r>
            <a:endParaRPr lang="ru-RU" dirty="0">
              <a:latin typeface="Montserrat Medium" panose="000006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sp>
        <p:nvSpPr>
          <p:cNvPr id="6" name="Прямоугольник с одним вырезанным углом 5"/>
          <p:cNvSpPr/>
          <p:nvPr/>
        </p:nvSpPr>
        <p:spPr>
          <a:xfrm>
            <a:off x="7558371" y="458139"/>
            <a:ext cx="4442161" cy="6114111"/>
          </a:xfrm>
          <a:prstGeom prst="chevron">
            <a:avLst/>
          </a:prstGeom>
          <a:blipFill>
            <a:blip r:embed="rId3" cstate="print"/>
            <a:srcRect/>
            <a:stretch>
              <a:fillRect l="-20624" r="-20428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Montserrat Medium" panose="000006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88633" y="630129"/>
            <a:ext cx="667226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>
              <a:lnSpc>
                <a:spcPct val="150000"/>
              </a:lnSpc>
            </a:pPr>
            <a:r>
              <a:rPr lang="ru-RU" sz="2000" dirty="0" smtClean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1. Проанализирована 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научная </a:t>
            </a:r>
            <a:r>
              <a:rPr lang="ru-RU" sz="2000" dirty="0" smtClean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литература.    Отмечено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, что военные термины изучены в русской лингвистике  достаточно широко, </a:t>
            </a:r>
            <a:r>
              <a:rPr lang="en-US" sz="2000" dirty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но до сих пор нет единой классификации военных терминов.</a:t>
            </a:r>
            <a:endParaRPr lang="en-US" sz="2000" dirty="0">
              <a:solidFill>
                <a:srgbClr val="000000"/>
              </a:solidFill>
              <a:latin typeface="Montserrat Medium" panose="000006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2880" y="6110585"/>
            <a:ext cx="21275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rgbClr val="000000"/>
                </a:solidFill>
                <a:latin typeface="Montserrat" panose="00000800000000000000" pitchFamily="50" charset="-52"/>
                <a:cs typeface="+mn-ea"/>
                <a:sym typeface="Montserrat Medium" panose="00000600000000000000" pitchFamily="50" charset="-52"/>
              </a:rPr>
              <a:t>Выводы</a:t>
            </a:r>
            <a:endParaRPr lang="ru-RU" sz="2400" b="1" dirty="0">
              <a:latin typeface="Montserrat" panose="000008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sp>
        <p:nvSpPr>
          <p:cNvPr id="7" name="three-books_73757"/>
          <p:cNvSpPr>
            <a:spLocks noChangeAspect="1"/>
          </p:cNvSpPr>
          <p:nvPr/>
        </p:nvSpPr>
        <p:spPr bwMode="auto">
          <a:xfrm>
            <a:off x="214277" y="864832"/>
            <a:ext cx="930131" cy="723338"/>
          </a:xfrm>
          <a:custGeom>
            <a:avLst/>
            <a:gdLst>
              <a:gd name="T0" fmla="*/ 2471 w 2903"/>
              <a:gd name="T1" fmla="*/ 1598 h 2261"/>
              <a:gd name="T2" fmla="*/ 2471 w 2903"/>
              <a:gd name="T3" fmla="*/ 2127 h 2261"/>
              <a:gd name="T4" fmla="*/ 2505 w 2903"/>
              <a:gd name="T5" fmla="*/ 2127 h 2261"/>
              <a:gd name="T6" fmla="*/ 2572 w 2903"/>
              <a:gd name="T7" fmla="*/ 2194 h 2261"/>
              <a:gd name="T8" fmla="*/ 2505 w 2903"/>
              <a:gd name="T9" fmla="*/ 2261 h 2261"/>
              <a:gd name="T10" fmla="*/ 2405 w 2903"/>
              <a:gd name="T11" fmla="*/ 2261 h 2261"/>
              <a:gd name="T12" fmla="*/ 2124 w 2903"/>
              <a:gd name="T13" fmla="*/ 2261 h 2261"/>
              <a:gd name="T14" fmla="*/ 398 w 2903"/>
              <a:gd name="T15" fmla="*/ 2261 h 2261"/>
              <a:gd name="T16" fmla="*/ 0 w 2903"/>
              <a:gd name="T17" fmla="*/ 1863 h 2261"/>
              <a:gd name="T18" fmla="*/ 398 w 2903"/>
              <a:gd name="T19" fmla="*/ 1465 h 2261"/>
              <a:gd name="T20" fmla="*/ 2124 w 2903"/>
              <a:gd name="T21" fmla="*/ 1465 h 2261"/>
              <a:gd name="T22" fmla="*/ 2405 w 2903"/>
              <a:gd name="T23" fmla="*/ 1465 h 2261"/>
              <a:gd name="T24" fmla="*/ 2505 w 2903"/>
              <a:gd name="T25" fmla="*/ 1465 h 2261"/>
              <a:gd name="T26" fmla="*/ 2572 w 2903"/>
              <a:gd name="T27" fmla="*/ 1532 h 2261"/>
              <a:gd name="T28" fmla="*/ 2505 w 2903"/>
              <a:gd name="T29" fmla="*/ 1598 h 2261"/>
              <a:gd name="T30" fmla="*/ 2471 w 2903"/>
              <a:gd name="T31" fmla="*/ 1598 h 2261"/>
              <a:gd name="T32" fmla="*/ 2836 w 2903"/>
              <a:gd name="T33" fmla="*/ 1195 h 2261"/>
              <a:gd name="T34" fmla="*/ 2786 w 2903"/>
              <a:gd name="T35" fmla="*/ 1195 h 2261"/>
              <a:gd name="T36" fmla="*/ 2786 w 2903"/>
              <a:gd name="T37" fmla="*/ 786 h 2261"/>
              <a:gd name="T38" fmla="*/ 2836 w 2903"/>
              <a:gd name="T39" fmla="*/ 786 h 2261"/>
              <a:gd name="T40" fmla="*/ 2903 w 2903"/>
              <a:gd name="T41" fmla="*/ 720 h 2261"/>
              <a:gd name="T42" fmla="*/ 2836 w 2903"/>
              <a:gd name="T43" fmla="*/ 653 h 2261"/>
              <a:gd name="T44" fmla="*/ 2720 w 2903"/>
              <a:gd name="T45" fmla="*/ 653 h 2261"/>
              <a:gd name="T46" fmla="*/ 2455 w 2903"/>
              <a:gd name="T47" fmla="*/ 653 h 2261"/>
              <a:gd name="T48" fmla="*/ 1005 w 2903"/>
              <a:gd name="T49" fmla="*/ 653 h 2261"/>
              <a:gd name="T50" fmla="*/ 668 w 2903"/>
              <a:gd name="T51" fmla="*/ 991 h 2261"/>
              <a:gd name="T52" fmla="*/ 1005 w 2903"/>
              <a:gd name="T53" fmla="*/ 1328 h 2261"/>
              <a:gd name="T54" fmla="*/ 2455 w 2903"/>
              <a:gd name="T55" fmla="*/ 1328 h 2261"/>
              <a:gd name="T56" fmla="*/ 2720 w 2903"/>
              <a:gd name="T57" fmla="*/ 1328 h 2261"/>
              <a:gd name="T58" fmla="*/ 2836 w 2903"/>
              <a:gd name="T59" fmla="*/ 1328 h 2261"/>
              <a:gd name="T60" fmla="*/ 2903 w 2903"/>
              <a:gd name="T61" fmla="*/ 1262 h 2261"/>
              <a:gd name="T62" fmla="*/ 2836 w 2903"/>
              <a:gd name="T63" fmla="*/ 1195 h 2261"/>
              <a:gd name="T64" fmla="*/ 226 w 2903"/>
              <a:gd name="T65" fmla="*/ 405 h 2261"/>
              <a:gd name="T66" fmla="*/ 159 w 2903"/>
              <a:gd name="T67" fmla="*/ 472 h 2261"/>
              <a:gd name="T68" fmla="*/ 226 w 2903"/>
              <a:gd name="T69" fmla="*/ 539 h 2261"/>
              <a:gd name="T70" fmla="*/ 323 w 2903"/>
              <a:gd name="T71" fmla="*/ 539 h 2261"/>
              <a:gd name="T72" fmla="*/ 671 w 2903"/>
              <a:gd name="T73" fmla="*/ 539 h 2261"/>
              <a:gd name="T74" fmla="*/ 2248 w 2903"/>
              <a:gd name="T75" fmla="*/ 539 h 2261"/>
              <a:gd name="T76" fmla="*/ 2517 w 2903"/>
              <a:gd name="T77" fmla="*/ 269 h 2261"/>
              <a:gd name="T78" fmla="*/ 2248 w 2903"/>
              <a:gd name="T79" fmla="*/ 0 h 2261"/>
              <a:gd name="T80" fmla="*/ 671 w 2903"/>
              <a:gd name="T81" fmla="*/ 0 h 2261"/>
              <a:gd name="T82" fmla="*/ 323 w 2903"/>
              <a:gd name="T83" fmla="*/ 0 h 2261"/>
              <a:gd name="T84" fmla="*/ 226 w 2903"/>
              <a:gd name="T85" fmla="*/ 0 h 2261"/>
              <a:gd name="T86" fmla="*/ 159 w 2903"/>
              <a:gd name="T87" fmla="*/ 66 h 2261"/>
              <a:gd name="T88" fmla="*/ 226 w 2903"/>
              <a:gd name="T89" fmla="*/ 133 h 2261"/>
              <a:gd name="T90" fmla="*/ 257 w 2903"/>
              <a:gd name="T91" fmla="*/ 133 h 2261"/>
              <a:gd name="T92" fmla="*/ 257 w 2903"/>
              <a:gd name="T93" fmla="*/ 405 h 2261"/>
              <a:gd name="T94" fmla="*/ 226 w 2903"/>
              <a:gd name="T95" fmla="*/ 405 h 2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903" h="2261">
                <a:moveTo>
                  <a:pt x="2471" y="1598"/>
                </a:moveTo>
                <a:lnTo>
                  <a:pt x="2471" y="2127"/>
                </a:lnTo>
                <a:lnTo>
                  <a:pt x="2505" y="2127"/>
                </a:lnTo>
                <a:cubicBezTo>
                  <a:pt x="2542" y="2127"/>
                  <a:pt x="2572" y="2157"/>
                  <a:pt x="2572" y="2194"/>
                </a:cubicBezTo>
                <a:cubicBezTo>
                  <a:pt x="2572" y="2231"/>
                  <a:pt x="2542" y="2261"/>
                  <a:pt x="2505" y="2261"/>
                </a:cubicBezTo>
                <a:lnTo>
                  <a:pt x="2405" y="2261"/>
                </a:lnTo>
                <a:lnTo>
                  <a:pt x="2124" y="2261"/>
                </a:lnTo>
                <a:lnTo>
                  <a:pt x="398" y="2261"/>
                </a:lnTo>
                <a:cubicBezTo>
                  <a:pt x="178" y="2261"/>
                  <a:pt x="0" y="2082"/>
                  <a:pt x="0" y="1863"/>
                </a:cubicBezTo>
                <a:cubicBezTo>
                  <a:pt x="0" y="1643"/>
                  <a:pt x="178" y="1465"/>
                  <a:pt x="398" y="1465"/>
                </a:cubicBezTo>
                <a:lnTo>
                  <a:pt x="2124" y="1465"/>
                </a:lnTo>
                <a:lnTo>
                  <a:pt x="2405" y="1465"/>
                </a:lnTo>
                <a:lnTo>
                  <a:pt x="2505" y="1465"/>
                </a:lnTo>
                <a:cubicBezTo>
                  <a:pt x="2542" y="1465"/>
                  <a:pt x="2572" y="1495"/>
                  <a:pt x="2572" y="1532"/>
                </a:cubicBezTo>
                <a:cubicBezTo>
                  <a:pt x="2572" y="1568"/>
                  <a:pt x="2542" y="1598"/>
                  <a:pt x="2505" y="1598"/>
                </a:cubicBezTo>
                <a:lnTo>
                  <a:pt x="2471" y="1598"/>
                </a:lnTo>
                <a:close/>
                <a:moveTo>
                  <a:pt x="2836" y="1195"/>
                </a:moveTo>
                <a:lnTo>
                  <a:pt x="2786" y="1195"/>
                </a:lnTo>
                <a:lnTo>
                  <a:pt x="2786" y="786"/>
                </a:lnTo>
                <a:lnTo>
                  <a:pt x="2836" y="786"/>
                </a:lnTo>
                <a:cubicBezTo>
                  <a:pt x="2873" y="786"/>
                  <a:pt x="2903" y="757"/>
                  <a:pt x="2903" y="720"/>
                </a:cubicBezTo>
                <a:cubicBezTo>
                  <a:pt x="2903" y="683"/>
                  <a:pt x="2873" y="653"/>
                  <a:pt x="2836" y="653"/>
                </a:cubicBezTo>
                <a:lnTo>
                  <a:pt x="2720" y="653"/>
                </a:lnTo>
                <a:lnTo>
                  <a:pt x="2455" y="653"/>
                </a:lnTo>
                <a:lnTo>
                  <a:pt x="1005" y="653"/>
                </a:lnTo>
                <a:cubicBezTo>
                  <a:pt x="819" y="653"/>
                  <a:pt x="668" y="805"/>
                  <a:pt x="668" y="991"/>
                </a:cubicBezTo>
                <a:cubicBezTo>
                  <a:pt x="668" y="1177"/>
                  <a:pt x="819" y="1328"/>
                  <a:pt x="1005" y="1328"/>
                </a:cubicBezTo>
                <a:lnTo>
                  <a:pt x="2455" y="1328"/>
                </a:lnTo>
                <a:lnTo>
                  <a:pt x="2720" y="1328"/>
                </a:lnTo>
                <a:lnTo>
                  <a:pt x="2836" y="1328"/>
                </a:lnTo>
                <a:cubicBezTo>
                  <a:pt x="2873" y="1328"/>
                  <a:pt x="2903" y="1299"/>
                  <a:pt x="2903" y="1262"/>
                </a:cubicBezTo>
                <a:cubicBezTo>
                  <a:pt x="2903" y="1225"/>
                  <a:pt x="2873" y="1195"/>
                  <a:pt x="2836" y="1195"/>
                </a:cubicBezTo>
                <a:close/>
                <a:moveTo>
                  <a:pt x="226" y="405"/>
                </a:moveTo>
                <a:cubicBezTo>
                  <a:pt x="189" y="405"/>
                  <a:pt x="159" y="435"/>
                  <a:pt x="159" y="472"/>
                </a:cubicBezTo>
                <a:cubicBezTo>
                  <a:pt x="159" y="509"/>
                  <a:pt x="189" y="539"/>
                  <a:pt x="226" y="539"/>
                </a:cubicBezTo>
                <a:lnTo>
                  <a:pt x="323" y="539"/>
                </a:lnTo>
                <a:lnTo>
                  <a:pt x="671" y="539"/>
                </a:lnTo>
                <a:lnTo>
                  <a:pt x="2248" y="539"/>
                </a:lnTo>
                <a:cubicBezTo>
                  <a:pt x="2396" y="539"/>
                  <a:pt x="2517" y="418"/>
                  <a:pt x="2517" y="269"/>
                </a:cubicBezTo>
                <a:cubicBezTo>
                  <a:pt x="2517" y="121"/>
                  <a:pt x="2396" y="0"/>
                  <a:pt x="2248" y="0"/>
                </a:cubicBezTo>
                <a:lnTo>
                  <a:pt x="671" y="0"/>
                </a:lnTo>
                <a:lnTo>
                  <a:pt x="323" y="0"/>
                </a:lnTo>
                <a:lnTo>
                  <a:pt x="226" y="0"/>
                </a:lnTo>
                <a:cubicBezTo>
                  <a:pt x="189" y="0"/>
                  <a:pt x="159" y="30"/>
                  <a:pt x="159" y="66"/>
                </a:cubicBezTo>
                <a:cubicBezTo>
                  <a:pt x="159" y="103"/>
                  <a:pt x="189" y="133"/>
                  <a:pt x="226" y="133"/>
                </a:cubicBezTo>
                <a:lnTo>
                  <a:pt x="257" y="133"/>
                </a:lnTo>
                <a:lnTo>
                  <a:pt x="257" y="405"/>
                </a:lnTo>
                <a:lnTo>
                  <a:pt x="226" y="405"/>
                </a:lnTo>
                <a:close/>
              </a:path>
            </a:pathLst>
          </a:custGeom>
          <a:solidFill>
            <a:srgbClr val="A66E76"/>
          </a:solidFill>
          <a:ln>
            <a:noFill/>
          </a:ln>
        </p:spPr>
      </p:sp>
      <p:sp>
        <p:nvSpPr>
          <p:cNvPr id="8" name="verified-database-symbol-for-interface_30412"/>
          <p:cNvSpPr>
            <a:spLocks noChangeAspect="1"/>
          </p:cNvSpPr>
          <p:nvPr/>
        </p:nvSpPr>
        <p:spPr bwMode="auto">
          <a:xfrm>
            <a:off x="214278" y="3593432"/>
            <a:ext cx="1092810" cy="1071502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rgbClr val="6A5D6C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744266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5464" y="434697"/>
            <a:ext cx="5616220" cy="2862322"/>
          </a:xfrm>
          <a:custGeom>
            <a:avLst/>
            <a:gdLst>
              <a:gd name="connsiteX0" fmla="*/ 0 w 9586913"/>
              <a:gd name="connsiteY0" fmla="*/ 0 h 2437847"/>
              <a:gd name="connsiteX1" fmla="*/ 9586913 w 9586913"/>
              <a:gd name="connsiteY1" fmla="*/ 0 h 2437847"/>
              <a:gd name="connsiteX2" fmla="*/ 9586913 w 9586913"/>
              <a:gd name="connsiteY2" fmla="*/ 2437847 h 2437847"/>
              <a:gd name="connsiteX3" fmla="*/ 0 w 9586913"/>
              <a:gd name="connsiteY3" fmla="*/ 2437847 h 2437847"/>
              <a:gd name="connsiteX4" fmla="*/ 0 w 9586913"/>
              <a:gd name="connsiteY4" fmla="*/ 0 h 2437847"/>
              <a:gd name="connsiteX0" fmla="*/ 357187 w 9944100"/>
              <a:gd name="connsiteY0" fmla="*/ 1391156 h 3829003"/>
              <a:gd name="connsiteX1" fmla="*/ 0 w 9944100"/>
              <a:gd name="connsiteY1" fmla="*/ 0 h 3829003"/>
              <a:gd name="connsiteX2" fmla="*/ 9944100 w 9944100"/>
              <a:gd name="connsiteY2" fmla="*/ 1391156 h 3829003"/>
              <a:gd name="connsiteX3" fmla="*/ 9944100 w 9944100"/>
              <a:gd name="connsiteY3" fmla="*/ 3829003 h 3829003"/>
              <a:gd name="connsiteX4" fmla="*/ 357187 w 9944100"/>
              <a:gd name="connsiteY4" fmla="*/ 3829003 h 3829003"/>
              <a:gd name="connsiteX5" fmla="*/ 357187 w 9944100"/>
              <a:gd name="connsiteY5" fmla="*/ 1391156 h 3829003"/>
              <a:gd name="connsiteX0" fmla="*/ 0 w 9586913"/>
              <a:gd name="connsiteY0" fmla="*/ 0 h 2437847"/>
              <a:gd name="connsiteX1" fmla="*/ 9586913 w 9586913"/>
              <a:gd name="connsiteY1" fmla="*/ 0 h 2437847"/>
              <a:gd name="connsiteX2" fmla="*/ 9586913 w 9586913"/>
              <a:gd name="connsiteY2" fmla="*/ 2437847 h 2437847"/>
              <a:gd name="connsiteX3" fmla="*/ 0 w 9586913"/>
              <a:gd name="connsiteY3" fmla="*/ 2437847 h 2437847"/>
              <a:gd name="connsiteX4" fmla="*/ 0 w 9586913"/>
              <a:gd name="connsiteY4" fmla="*/ 0 h 2437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86913" h="2437847">
                <a:moveTo>
                  <a:pt x="0" y="0"/>
                </a:moveTo>
                <a:lnTo>
                  <a:pt x="9586913" y="0"/>
                </a:lnTo>
                <a:lnTo>
                  <a:pt x="9586913" y="2437847"/>
                </a:lnTo>
                <a:lnTo>
                  <a:pt x="0" y="2437847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spAutoFit/>
          </a:bodyPr>
          <a:lstStyle/>
          <a:p>
            <a:pPr lvl="0" indent="457200">
              <a:lnSpc>
                <a:spcPct val="150000"/>
              </a:lnSpc>
            </a:pPr>
            <a:r>
              <a:rPr lang="ru-RU" sz="2000" dirty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3. Выявлено, что военная лексика активно используется в художественной литературе, посвященной</a:t>
            </a:r>
            <a:r>
              <a:rPr lang="en-US" sz="2000" dirty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 ВОВ, рисует реалии времени, передает быт воинов, дух боевых действий</a:t>
            </a:r>
            <a:r>
              <a:rPr lang="ru-RU" sz="2000" dirty="0" smtClean="0">
                <a:solidFill>
                  <a:srgbClr val="000000"/>
                </a:solidFill>
                <a:latin typeface="Montserrat Medium" panose="00000600000000000000" pitchFamily="50" charset="-52"/>
                <a:cs typeface="+mn-ea"/>
                <a:sym typeface="Montserrat Medium" panose="00000600000000000000" pitchFamily="50" charset="-52"/>
              </a:rPr>
              <a:t>.</a:t>
            </a:r>
            <a:endParaRPr lang="ru-RU" sz="2000" dirty="0">
              <a:solidFill>
                <a:srgbClr val="000000"/>
              </a:solidFill>
              <a:latin typeface="Montserrat Medium" panose="00000600000000000000" pitchFamily="50" charset="-52"/>
              <a:cs typeface="+mn-ea"/>
              <a:sym typeface="Montserrat Medium" panose="00000600000000000000" pitchFamily="50" charset="-52"/>
            </a:endParaRPr>
          </a:p>
        </p:txBody>
      </p:sp>
      <p:grpSp>
        <p:nvGrpSpPr>
          <p:cNvPr id="77" name="组合 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/>
          <p:nvPr/>
        </p:nvGrpSpPr>
        <p:grpSpPr>
          <a:xfrm>
            <a:off x="5871411" y="914400"/>
            <a:ext cx="6127217" cy="4660662"/>
            <a:chOff x="2872234" y="1352676"/>
            <a:chExt cx="6447533" cy="4152649"/>
          </a:xfrm>
        </p:grpSpPr>
        <p:sp>
          <p:nvSpPr>
            <p:cNvPr id="78" name="íṩliďe">
              <a:extLst>
                <a:ext uri="{FF2B5EF4-FFF2-40B4-BE49-F238E27FC236}">
                  <a16:creationId xmlns:a16="http://schemas.microsoft.com/office/drawing/2014/main" id="{F5176BAD-055C-4F2F-A6B5-BDB740F8A5FB}"/>
                </a:ext>
              </a:extLst>
            </p:cNvPr>
            <p:cNvSpPr/>
            <p:nvPr/>
          </p:nvSpPr>
          <p:spPr bwMode="auto">
            <a:xfrm>
              <a:off x="7460017" y="2115651"/>
              <a:ext cx="1251755" cy="1551780"/>
            </a:xfrm>
            <a:custGeom>
              <a:avLst/>
              <a:gdLst>
                <a:gd name="T0" fmla="*/ 0 w 303"/>
                <a:gd name="T1" fmla="*/ 194 h 376"/>
                <a:gd name="T2" fmla="*/ 9 w 303"/>
                <a:gd name="T3" fmla="*/ 210 h 376"/>
                <a:gd name="T4" fmla="*/ 182 w 303"/>
                <a:gd name="T5" fmla="*/ 309 h 376"/>
                <a:gd name="T6" fmla="*/ 293 w 303"/>
                <a:gd name="T7" fmla="*/ 373 h 376"/>
                <a:gd name="T8" fmla="*/ 303 w 303"/>
                <a:gd name="T9" fmla="*/ 368 h 376"/>
                <a:gd name="T10" fmla="*/ 303 w 303"/>
                <a:gd name="T11" fmla="*/ 181 h 376"/>
                <a:gd name="T12" fmla="*/ 294 w 303"/>
                <a:gd name="T13" fmla="*/ 166 h 376"/>
                <a:gd name="T14" fmla="*/ 154 w 303"/>
                <a:gd name="T15" fmla="*/ 85 h 376"/>
                <a:gd name="T16" fmla="*/ 10 w 303"/>
                <a:gd name="T17" fmla="*/ 3 h 376"/>
                <a:gd name="T18" fmla="*/ 0 w 303"/>
                <a:gd name="T19" fmla="*/ 8 h 376"/>
                <a:gd name="T20" fmla="*/ 0 w 303"/>
                <a:gd name="T21" fmla="*/ 194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3" h="376">
                  <a:moveTo>
                    <a:pt x="0" y="194"/>
                  </a:moveTo>
                  <a:cubicBezTo>
                    <a:pt x="0" y="200"/>
                    <a:pt x="4" y="207"/>
                    <a:pt x="9" y="210"/>
                  </a:cubicBezTo>
                  <a:cubicBezTo>
                    <a:pt x="182" y="309"/>
                    <a:pt x="182" y="309"/>
                    <a:pt x="182" y="309"/>
                  </a:cubicBezTo>
                  <a:cubicBezTo>
                    <a:pt x="293" y="373"/>
                    <a:pt x="293" y="373"/>
                    <a:pt x="293" y="373"/>
                  </a:cubicBezTo>
                  <a:cubicBezTo>
                    <a:pt x="299" y="376"/>
                    <a:pt x="303" y="373"/>
                    <a:pt x="303" y="368"/>
                  </a:cubicBezTo>
                  <a:cubicBezTo>
                    <a:pt x="303" y="181"/>
                    <a:pt x="303" y="181"/>
                    <a:pt x="303" y="181"/>
                  </a:cubicBezTo>
                  <a:cubicBezTo>
                    <a:pt x="303" y="176"/>
                    <a:pt x="299" y="169"/>
                    <a:pt x="294" y="166"/>
                  </a:cubicBezTo>
                  <a:cubicBezTo>
                    <a:pt x="154" y="85"/>
                    <a:pt x="154" y="85"/>
                    <a:pt x="154" y="85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5" y="0"/>
                    <a:pt x="0" y="2"/>
                    <a:pt x="0" y="8"/>
                  </a:cubicBezTo>
                  <a:lnTo>
                    <a:pt x="0" y="194"/>
                  </a:ln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ïṣḷïdè">
              <a:extLst>
                <a:ext uri="{FF2B5EF4-FFF2-40B4-BE49-F238E27FC236}">
                  <a16:creationId xmlns:a16="http://schemas.microsoft.com/office/drawing/2014/main" id="{5FC4544E-45C5-4ABF-AAB7-710BB2E22475}"/>
                </a:ext>
              </a:extLst>
            </p:cNvPr>
            <p:cNvSpPr/>
            <p:nvPr/>
          </p:nvSpPr>
          <p:spPr bwMode="auto">
            <a:xfrm>
              <a:off x="7569296" y="2830939"/>
              <a:ext cx="506663" cy="371553"/>
            </a:xfrm>
            <a:custGeom>
              <a:avLst/>
              <a:gdLst>
                <a:gd name="T0" fmla="*/ 0 w 123"/>
                <a:gd name="T1" fmla="*/ 7 h 90"/>
                <a:gd name="T2" fmla="*/ 0 w 123"/>
                <a:gd name="T3" fmla="*/ 19 h 90"/>
                <a:gd name="T4" fmla="*/ 2 w 123"/>
                <a:gd name="T5" fmla="*/ 23 h 90"/>
                <a:gd name="T6" fmla="*/ 115 w 123"/>
                <a:gd name="T7" fmla="*/ 88 h 90"/>
                <a:gd name="T8" fmla="*/ 123 w 123"/>
                <a:gd name="T9" fmla="*/ 83 h 90"/>
                <a:gd name="T10" fmla="*/ 123 w 123"/>
                <a:gd name="T11" fmla="*/ 72 h 90"/>
                <a:gd name="T12" fmla="*/ 120 w 123"/>
                <a:gd name="T13" fmla="*/ 67 h 90"/>
                <a:gd name="T14" fmla="*/ 8 w 123"/>
                <a:gd name="T15" fmla="*/ 2 h 90"/>
                <a:gd name="T16" fmla="*/ 0 w 123"/>
                <a:gd name="T17" fmla="*/ 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90">
                  <a:moveTo>
                    <a:pt x="0" y="7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2"/>
                    <a:pt x="2" y="23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8" y="90"/>
                    <a:pt x="123" y="88"/>
                    <a:pt x="123" y="83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3" y="70"/>
                    <a:pt x="122" y="68"/>
                    <a:pt x="120" y="67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4" y="0"/>
                    <a:pt x="0" y="3"/>
                    <a:pt x="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íSḻïďê">
              <a:extLst>
                <a:ext uri="{FF2B5EF4-FFF2-40B4-BE49-F238E27FC236}">
                  <a16:creationId xmlns:a16="http://schemas.microsoft.com/office/drawing/2014/main" id="{54A713E0-7AC8-4B54-A404-99595E8F159B}"/>
                </a:ext>
              </a:extLst>
            </p:cNvPr>
            <p:cNvSpPr/>
            <p:nvPr/>
          </p:nvSpPr>
          <p:spPr bwMode="auto">
            <a:xfrm>
              <a:off x="7569296" y="2298446"/>
              <a:ext cx="506663" cy="371553"/>
            </a:xfrm>
            <a:custGeom>
              <a:avLst/>
              <a:gdLst>
                <a:gd name="T0" fmla="*/ 0 w 123"/>
                <a:gd name="T1" fmla="*/ 7 h 90"/>
                <a:gd name="T2" fmla="*/ 0 w 123"/>
                <a:gd name="T3" fmla="*/ 19 h 90"/>
                <a:gd name="T4" fmla="*/ 2 w 123"/>
                <a:gd name="T5" fmla="*/ 24 h 90"/>
                <a:gd name="T6" fmla="*/ 115 w 123"/>
                <a:gd name="T7" fmla="*/ 88 h 90"/>
                <a:gd name="T8" fmla="*/ 123 w 123"/>
                <a:gd name="T9" fmla="*/ 84 h 90"/>
                <a:gd name="T10" fmla="*/ 123 w 123"/>
                <a:gd name="T11" fmla="*/ 72 h 90"/>
                <a:gd name="T12" fmla="*/ 120 w 123"/>
                <a:gd name="T13" fmla="*/ 67 h 90"/>
                <a:gd name="T14" fmla="*/ 8 w 123"/>
                <a:gd name="T15" fmla="*/ 2 h 90"/>
                <a:gd name="T16" fmla="*/ 0 w 123"/>
                <a:gd name="T17" fmla="*/ 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90">
                  <a:moveTo>
                    <a:pt x="0" y="7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3"/>
                    <a:pt x="2" y="24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8" y="90"/>
                    <a:pt x="123" y="88"/>
                    <a:pt x="123" y="84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3" y="70"/>
                    <a:pt x="122" y="68"/>
                    <a:pt x="120" y="67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4" y="0"/>
                    <a:pt x="0" y="3"/>
                    <a:pt x="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išḷíḑê">
              <a:extLst>
                <a:ext uri="{FF2B5EF4-FFF2-40B4-BE49-F238E27FC236}">
                  <a16:creationId xmlns:a16="http://schemas.microsoft.com/office/drawing/2014/main" id="{C621EE9A-AEFD-46D5-9A9F-E9B46E05BC28}"/>
                </a:ext>
              </a:extLst>
            </p:cNvPr>
            <p:cNvSpPr/>
            <p:nvPr/>
          </p:nvSpPr>
          <p:spPr bwMode="auto">
            <a:xfrm>
              <a:off x="8113710" y="2616353"/>
              <a:ext cx="512624" cy="321880"/>
            </a:xfrm>
            <a:custGeom>
              <a:avLst/>
              <a:gdLst>
                <a:gd name="T0" fmla="*/ 0 w 124"/>
                <a:gd name="T1" fmla="*/ 6 h 78"/>
                <a:gd name="T2" fmla="*/ 0 w 124"/>
                <a:gd name="T3" fmla="*/ 6 h 78"/>
                <a:gd name="T4" fmla="*/ 3 w 124"/>
                <a:gd name="T5" fmla="*/ 10 h 78"/>
                <a:gd name="T6" fmla="*/ 117 w 124"/>
                <a:gd name="T7" fmla="*/ 76 h 78"/>
                <a:gd name="T8" fmla="*/ 124 w 124"/>
                <a:gd name="T9" fmla="*/ 72 h 78"/>
                <a:gd name="T10" fmla="*/ 124 w 124"/>
                <a:gd name="T11" fmla="*/ 72 h 78"/>
                <a:gd name="T12" fmla="*/ 121 w 124"/>
                <a:gd name="T13" fmla="*/ 68 h 78"/>
                <a:gd name="T14" fmla="*/ 7 w 124"/>
                <a:gd name="T15" fmla="*/ 2 h 78"/>
                <a:gd name="T16" fmla="*/ 0 w 124"/>
                <a:gd name="T17" fmla="*/ 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78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8"/>
                    <a:pt x="1" y="9"/>
                    <a:pt x="3" y="10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120" y="78"/>
                    <a:pt x="124" y="76"/>
                    <a:pt x="124" y="72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4" y="70"/>
                    <a:pt x="123" y="69"/>
                    <a:pt x="121" y="68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4" y="0"/>
                    <a:pt x="0" y="3"/>
                    <a:pt x="0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îsľïḑé">
              <a:extLst>
                <a:ext uri="{FF2B5EF4-FFF2-40B4-BE49-F238E27FC236}">
                  <a16:creationId xmlns:a16="http://schemas.microsoft.com/office/drawing/2014/main" id="{A22509F1-ADFA-45FF-AACE-944338D161AF}"/>
                </a:ext>
              </a:extLst>
            </p:cNvPr>
            <p:cNvSpPr/>
            <p:nvPr/>
          </p:nvSpPr>
          <p:spPr bwMode="auto">
            <a:xfrm>
              <a:off x="8113710" y="2697817"/>
              <a:ext cx="512624" cy="321880"/>
            </a:xfrm>
            <a:custGeom>
              <a:avLst/>
              <a:gdLst>
                <a:gd name="T0" fmla="*/ 0 w 124"/>
                <a:gd name="T1" fmla="*/ 6 h 78"/>
                <a:gd name="T2" fmla="*/ 0 w 124"/>
                <a:gd name="T3" fmla="*/ 6 h 78"/>
                <a:gd name="T4" fmla="*/ 3 w 124"/>
                <a:gd name="T5" fmla="*/ 10 h 78"/>
                <a:gd name="T6" fmla="*/ 117 w 124"/>
                <a:gd name="T7" fmla="*/ 76 h 78"/>
                <a:gd name="T8" fmla="*/ 124 w 124"/>
                <a:gd name="T9" fmla="*/ 72 h 78"/>
                <a:gd name="T10" fmla="*/ 124 w 124"/>
                <a:gd name="T11" fmla="*/ 72 h 78"/>
                <a:gd name="T12" fmla="*/ 121 w 124"/>
                <a:gd name="T13" fmla="*/ 68 h 78"/>
                <a:gd name="T14" fmla="*/ 7 w 124"/>
                <a:gd name="T15" fmla="*/ 2 h 78"/>
                <a:gd name="T16" fmla="*/ 0 w 124"/>
                <a:gd name="T17" fmla="*/ 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78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8"/>
                    <a:pt x="1" y="9"/>
                    <a:pt x="3" y="10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120" y="78"/>
                    <a:pt x="124" y="75"/>
                    <a:pt x="124" y="72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4" y="70"/>
                    <a:pt x="123" y="69"/>
                    <a:pt x="121" y="68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4" y="0"/>
                    <a:pt x="0" y="3"/>
                    <a:pt x="0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ï$ľïḍê">
              <a:extLst>
                <a:ext uri="{FF2B5EF4-FFF2-40B4-BE49-F238E27FC236}">
                  <a16:creationId xmlns:a16="http://schemas.microsoft.com/office/drawing/2014/main" id="{115D2D7F-B569-4E46-92AE-1D8C5A79B856}"/>
                </a:ext>
              </a:extLst>
            </p:cNvPr>
            <p:cNvSpPr/>
            <p:nvPr/>
          </p:nvSpPr>
          <p:spPr bwMode="auto">
            <a:xfrm>
              <a:off x="8113710" y="2781267"/>
              <a:ext cx="512624" cy="321880"/>
            </a:xfrm>
            <a:custGeom>
              <a:avLst/>
              <a:gdLst>
                <a:gd name="T0" fmla="*/ 0 w 124"/>
                <a:gd name="T1" fmla="*/ 6 h 78"/>
                <a:gd name="T2" fmla="*/ 0 w 124"/>
                <a:gd name="T3" fmla="*/ 6 h 78"/>
                <a:gd name="T4" fmla="*/ 3 w 124"/>
                <a:gd name="T5" fmla="*/ 10 h 78"/>
                <a:gd name="T6" fmla="*/ 117 w 124"/>
                <a:gd name="T7" fmla="*/ 76 h 78"/>
                <a:gd name="T8" fmla="*/ 124 w 124"/>
                <a:gd name="T9" fmla="*/ 72 h 78"/>
                <a:gd name="T10" fmla="*/ 124 w 124"/>
                <a:gd name="T11" fmla="*/ 72 h 78"/>
                <a:gd name="T12" fmla="*/ 121 w 124"/>
                <a:gd name="T13" fmla="*/ 68 h 78"/>
                <a:gd name="T14" fmla="*/ 7 w 124"/>
                <a:gd name="T15" fmla="*/ 2 h 78"/>
                <a:gd name="T16" fmla="*/ 0 w 124"/>
                <a:gd name="T17" fmla="*/ 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78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8"/>
                    <a:pt x="1" y="9"/>
                    <a:pt x="3" y="10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120" y="78"/>
                    <a:pt x="124" y="75"/>
                    <a:pt x="124" y="72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4" y="70"/>
                    <a:pt x="123" y="69"/>
                    <a:pt x="121" y="68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4" y="0"/>
                    <a:pt x="0" y="2"/>
                    <a:pt x="0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ïṣḷídê">
              <a:extLst>
                <a:ext uri="{FF2B5EF4-FFF2-40B4-BE49-F238E27FC236}">
                  <a16:creationId xmlns:a16="http://schemas.microsoft.com/office/drawing/2014/main" id="{C5BB4987-C86D-43EC-B357-FB92D9146661}"/>
                </a:ext>
              </a:extLst>
            </p:cNvPr>
            <p:cNvSpPr/>
            <p:nvPr/>
          </p:nvSpPr>
          <p:spPr bwMode="auto">
            <a:xfrm>
              <a:off x="8113710" y="2862730"/>
              <a:ext cx="512624" cy="317906"/>
            </a:xfrm>
            <a:custGeom>
              <a:avLst/>
              <a:gdLst>
                <a:gd name="T0" fmla="*/ 0 w 124"/>
                <a:gd name="T1" fmla="*/ 6 h 77"/>
                <a:gd name="T2" fmla="*/ 0 w 124"/>
                <a:gd name="T3" fmla="*/ 6 h 77"/>
                <a:gd name="T4" fmla="*/ 3 w 124"/>
                <a:gd name="T5" fmla="*/ 10 h 77"/>
                <a:gd name="T6" fmla="*/ 117 w 124"/>
                <a:gd name="T7" fmla="*/ 76 h 77"/>
                <a:gd name="T8" fmla="*/ 124 w 124"/>
                <a:gd name="T9" fmla="*/ 72 h 77"/>
                <a:gd name="T10" fmla="*/ 124 w 124"/>
                <a:gd name="T11" fmla="*/ 72 h 77"/>
                <a:gd name="T12" fmla="*/ 121 w 124"/>
                <a:gd name="T13" fmla="*/ 68 h 77"/>
                <a:gd name="T14" fmla="*/ 7 w 124"/>
                <a:gd name="T15" fmla="*/ 2 h 77"/>
                <a:gd name="T16" fmla="*/ 0 w 124"/>
                <a:gd name="T17" fmla="*/ 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77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9"/>
                    <a:pt x="3" y="10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120" y="77"/>
                    <a:pt x="124" y="75"/>
                    <a:pt x="124" y="72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4" y="70"/>
                    <a:pt x="123" y="68"/>
                    <a:pt x="121" y="68"/>
                  </a:cubicBezTo>
                  <a:cubicBezTo>
                    <a:pt x="107" y="60"/>
                    <a:pt x="31" y="15"/>
                    <a:pt x="7" y="2"/>
                  </a:cubicBezTo>
                  <a:cubicBezTo>
                    <a:pt x="4" y="0"/>
                    <a:pt x="0" y="2"/>
                    <a:pt x="0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ïśḷïḍé">
              <a:extLst>
                <a:ext uri="{FF2B5EF4-FFF2-40B4-BE49-F238E27FC236}">
                  <a16:creationId xmlns:a16="http://schemas.microsoft.com/office/drawing/2014/main" id="{22317810-F75A-46D8-8363-B6E1A29FCA36}"/>
                </a:ext>
              </a:extLst>
            </p:cNvPr>
            <p:cNvSpPr/>
            <p:nvPr/>
          </p:nvSpPr>
          <p:spPr bwMode="auto">
            <a:xfrm>
              <a:off x="7563336" y="2459387"/>
              <a:ext cx="152993" cy="395396"/>
            </a:xfrm>
            <a:custGeom>
              <a:avLst/>
              <a:gdLst>
                <a:gd name="T0" fmla="*/ 1 w 37"/>
                <a:gd name="T1" fmla="*/ 6 h 96"/>
                <a:gd name="T2" fmla="*/ 0 w 37"/>
                <a:gd name="T3" fmla="*/ 74 h 96"/>
                <a:gd name="T4" fmla="*/ 3 w 37"/>
                <a:gd name="T5" fmla="*/ 79 h 96"/>
                <a:gd name="T6" fmla="*/ 29 w 37"/>
                <a:gd name="T7" fmla="*/ 94 h 96"/>
                <a:gd name="T8" fmla="*/ 37 w 37"/>
                <a:gd name="T9" fmla="*/ 89 h 96"/>
                <a:gd name="T10" fmla="*/ 37 w 37"/>
                <a:gd name="T11" fmla="*/ 21 h 96"/>
                <a:gd name="T12" fmla="*/ 35 w 37"/>
                <a:gd name="T13" fmla="*/ 16 h 96"/>
                <a:gd name="T14" fmla="*/ 9 w 37"/>
                <a:gd name="T15" fmla="*/ 2 h 96"/>
                <a:gd name="T16" fmla="*/ 1 w 37"/>
                <a:gd name="T17" fmla="*/ 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96">
                  <a:moveTo>
                    <a:pt x="1" y="6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0" y="76"/>
                    <a:pt x="2" y="78"/>
                    <a:pt x="3" y="79"/>
                  </a:cubicBezTo>
                  <a:cubicBezTo>
                    <a:pt x="29" y="94"/>
                    <a:pt x="29" y="94"/>
                    <a:pt x="29" y="94"/>
                  </a:cubicBezTo>
                  <a:cubicBezTo>
                    <a:pt x="33" y="96"/>
                    <a:pt x="37" y="93"/>
                    <a:pt x="37" y="89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19"/>
                    <a:pt x="36" y="17"/>
                    <a:pt x="35" y="16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5" y="0"/>
                    <a:pt x="1" y="2"/>
                    <a:pt x="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iṣļíde">
              <a:extLst>
                <a:ext uri="{FF2B5EF4-FFF2-40B4-BE49-F238E27FC236}">
                  <a16:creationId xmlns:a16="http://schemas.microsoft.com/office/drawing/2014/main" id="{C03F6AB6-5039-4127-BD46-D038A25F4BF7}"/>
                </a:ext>
              </a:extLst>
            </p:cNvPr>
            <p:cNvSpPr/>
            <p:nvPr/>
          </p:nvSpPr>
          <p:spPr bwMode="auto">
            <a:xfrm>
              <a:off x="7758053" y="2566680"/>
              <a:ext cx="317906" cy="478847"/>
            </a:xfrm>
            <a:custGeom>
              <a:avLst/>
              <a:gdLst>
                <a:gd name="T0" fmla="*/ 0 w 77"/>
                <a:gd name="T1" fmla="*/ 6 h 116"/>
                <a:gd name="T2" fmla="*/ 0 w 77"/>
                <a:gd name="T3" fmla="*/ 71 h 116"/>
                <a:gd name="T4" fmla="*/ 2 w 77"/>
                <a:gd name="T5" fmla="*/ 76 h 116"/>
                <a:gd name="T6" fmla="*/ 69 w 77"/>
                <a:gd name="T7" fmla="*/ 114 h 116"/>
                <a:gd name="T8" fmla="*/ 77 w 77"/>
                <a:gd name="T9" fmla="*/ 109 h 116"/>
                <a:gd name="T10" fmla="*/ 77 w 77"/>
                <a:gd name="T11" fmla="*/ 44 h 116"/>
                <a:gd name="T12" fmla="*/ 74 w 77"/>
                <a:gd name="T13" fmla="*/ 40 h 116"/>
                <a:gd name="T14" fmla="*/ 8 w 77"/>
                <a:gd name="T15" fmla="*/ 2 h 116"/>
                <a:gd name="T16" fmla="*/ 0 w 77"/>
                <a:gd name="T17" fmla="*/ 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116">
                  <a:moveTo>
                    <a:pt x="0" y="6"/>
                  </a:moveTo>
                  <a:cubicBezTo>
                    <a:pt x="0" y="71"/>
                    <a:pt x="0" y="71"/>
                    <a:pt x="0" y="71"/>
                  </a:cubicBezTo>
                  <a:cubicBezTo>
                    <a:pt x="0" y="73"/>
                    <a:pt x="1" y="75"/>
                    <a:pt x="2" y="76"/>
                  </a:cubicBezTo>
                  <a:cubicBezTo>
                    <a:pt x="69" y="114"/>
                    <a:pt x="69" y="114"/>
                    <a:pt x="69" y="114"/>
                  </a:cubicBezTo>
                  <a:cubicBezTo>
                    <a:pt x="72" y="116"/>
                    <a:pt x="77" y="114"/>
                    <a:pt x="77" y="109"/>
                  </a:cubicBezTo>
                  <a:cubicBezTo>
                    <a:pt x="77" y="44"/>
                    <a:pt x="77" y="44"/>
                    <a:pt x="77" y="44"/>
                  </a:cubicBezTo>
                  <a:cubicBezTo>
                    <a:pt x="77" y="42"/>
                    <a:pt x="76" y="41"/>
                    <a:pt x="74" y="4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4" y="0"/>
                    <a:pt x="0" y="2"/>
                    <a:pt x="0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ïşḷíḍê">
              <a:extLst>
                <a:ext uri="{FF2B5EF4-FFF2-40B4-BE49-F238E27FC236}">
                  <a16:creationId xmlns:a16="http://schemas.microsoft.com/office/drawing/2014/main" id="{1AA6EE74-B6BD-480E-BBDA-AB3C90ECBC11}"/>
                </a:ext>
              </a:extLst>
            </p:cNvPr>
            <p:cNvSpPr/>
            <p:nvPr/>
          </p:nvSpPr>
          <p:spPr bwMode="auto">
            <a:xfrm>
              <a:off x="8439564" y="3202492"/>
              <a:ext cx="186770" cy="260286"/>
            </a:xfrm>
            <a:custGeom>
              <a:avLst/>
              <a:gdLst>
                <a:gd name="T0" fmla="*/ 22 w 45"/>
                <a:gd name="T1" fmla="*/ 0 h 63"/>
                <a:gd name="T2" fmla="*/ 41 w 45"/>
                <a:gd name="T3" fmla="*/ 25 h 63"/>
                <a:gd name="T4" fmla="*/ 29 w 45"/>
                <a:gd name="T5" fmla="*/ 60 h 63"/>
                <a:gd name="T6" fmla="*/ 2 w 45"/>
                <a:gd name="T7" fmla="*/ 35 h 63"/>
                <a:gd name="T8" fmla="*/ 2 w 45"/>
                <a:gd name="T9" fmla="*/ 12 h 63"/>
                <a:gd name="T10" fmla="*/ 21 w 45"/>
                <a:gd name="T11" fmla="*/ 30 h 63"/>
                <a:gd name="T12" fmla="*/ 22 w 45"/>
                <a:gd name="T1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63">
                  <a:moveTo>
                    <a:pt x="22" y="0"/>
                  </a:moveTo>
                  <a:cubicBezTo>
                    <a:pt x="30" y="3"/>
                    <a:pt x="38" y="13"/>
                    <a:pt x="41" y="25"/>
                  </a:cubicBezTo>
                  <a:cubicBezTo>
                    <a:pt x="45" y="42"/>
                    <a:pt x="40" y="58"/>
                    <a:pt x="29" y="60"/>
                  </a:cubicBezTo>
                  <a:cubicBezTo>
                    <a:pt x="18" y="63"/>
                    <a:pt x="6" y="52"/>
                    <a:pt x="2" y="35"/>
                  </a:cubicBezTo>
                  <a:cubicBezTo>
                    <a:pt x="0" y="26"/>
                    <a:pt x="0" y="18"/>
                    <a:pt x="2" y="12"/>
                  </a:cubicBezTo>
                  <a:cubicBezTo>
                    <a:pt x="21" y="30"/>
                    <a:pt x="21" y="30"/>
                    <a:pt x="21" y="30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îS1ïdê">
              <a:extLst>
                <a:ext uri="{FF2B5EF4-FFF2-40B4-BE49-F238E27FC236}">
                  <a16:creationId xmlns:a16="http://schemas.microsoft.com/office/drawing/2014/main" id="{B0ED12D9-625E-44DC-8389-46C7B95213A2}"/>
                </a:ext>
              </a:extLst>
            </p:cNvPr>
            <p:cNvSpPr/>
            <p:nvPr/>
          </p:nvSpPr>
          <p:spPr bwMode="auto">
            <a:xfrm>
              <a:off x="8191200" y="3069369"/>
              <a:ext cx="186770" cy="256312"/>
            </a:xfrm>
            <a:custGeom>
              <a:avLst/>
              <a:gdLst>
                <a:gd name="T0" fmla="*/ 21 w 45"/>
                <a:gd name="T1" fmla="*/ 30 h 62"/>
                <a:gd name="T2" fmla="*/ 0 w 45"/>
                <a:gd name="T3" fmla="*/ 27 h 62"/>
                <a:gd name="T4" fmla="*/ 1 w 45"/>
                <a:gd name="T5" fmla="*/ 34 h 62"/>
                <a:gd name="T6" fmla="*/ 28 w 45"/>
                <a:gd name="T7" fmla="*/ 60 h 62"/>
                <a:gd name="T8" fmla="*/ 40 w 45"/>
                <a:gd name="T9" fmla="*/ 25 h 62"/>
                <a:gd name="T10" fmla="*/ 25 w 45"/>
                <a:gd name="T11" fmla="*/ 1 h 62"/>
                <a:gd name="T12" fmla="*/ 21 w 45"/>
                <a:gd name="T13" fmla="*/ 0 h 62"/>
                <a:gd name="T14" fmla="*/ 21 w 45"/>
                <a:gd name="T15" fmla="*/ 3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62">
                  <a:moveTo>
                    <a:pt x="21" y="30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9"/>
                    <a:pt x="1" y="32"/>
                    <a:pt x="1" y="34"/>
                  </a:cubicBezTo>
                  <a:cubicBezTo>
                    <a:pt x="5" y="51"/>
                    <a:pt x="18" y="62"/>
                    <a:pt x="28" y="60"/>
                  </a:cubicBezTo>
                  <a:cubicBezTo>
                    <a:pt x="39" y="57"/>
                    <a:pt x="45" y="42"/>
                    <a:pt x="40" y="25"/>
                  </a:cubicBezTo>
                  <a:cubicBezTo>
                    <a:pt x="38" y="14"/>
                    <a:pt x="32" y="5"/>
                    <a:pt x="25" y="1"/>
                  </a:cubicBezTo>
                  <a:cubicBezTo>
                    <a:pt x="23" y="1"/>
                    <a:pt x="22" y="0"/>
                    <a:pt x="21" y="0"/>
                  </a:cubicBezTo>
                  <a:lnTo>
                    <a:pt x="21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ïṡḷiďè">
              <a:extLst>
                <a:ext uri="{FF2B5EF4-FFF2-40B4-BE49-F238E27FC236}">
                  <a16:creationId xmlns:a16="http://schemas.microsoft.com/office/drawing/2014/main" id="{58E1760D-18A6-4A23-9ACF-1B31433DE7DA}"/>
                </a:ext>
              </a:extLst>
            </p:cNvPr>
            <p:cNvSpPr/>
            <p:nvPr/>
          </p:nvSpPr>
          <p:spPr bwMode="auto">
            <a:xfrm>
              <a:off x="2872234" y="3045526"/>
              <a:ext cx="548388" cy="927889"/>
            </a:xfrm>
            <a:custGeom>
              <a:avLst/>
              <a:gdLst>
                <a:gd name="T0" fmla="*/ 121 w 133"/>
                <a:gd name="T1" fmla="*/ 3 h 225"/>
                <a:gd name="T2" fmla="*/ 4 w 133"/>
                <a:gd name="T3" fmla="*/ 69 h 225"/>
                <a:gd name="T4" fmla="*/ 0 w 133"/>
                <a:gd name="T5" fmla="*/ 76 h 225"/>
                <a:gd name="T6" fmla="*/ 0 w 133"/>
                <a:gd name="T7" fmla="*/ 215 h 225"/>
                <a:gd name="T8" fmla="*/ 12 w 133"/>
                <a:gd name="T9" fmla="*/ 222 h 225"/>
                <a:gd name="T10" fmla="*/ 129 w 133"/>
                <a:gd name="T11" fmla="*/ 155 h 225"/>
                <a:gd name="T12" fmla="*/ 133 w 133"/>
                <a:gd name="T13" fmla="*/ 148 h 225"/>
                <a:gd name="T14" fmla="*/ 133 w 133"/>
                <a:gd name="T15" fmla="*/ 10 h 225"/>
                <a:gd name="T16" fmla="*/ 121 w 133"/>
                <a:gd name="T17" fmla="*/ 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3" h="225">
                  <a:moveTo>
                    <a:pt x="121" y="3"/>
                  </a:moveTo>
                  <a:cubicBezTo>
                    <a:pt x="4" y="69"/>
                    <a:pt x="4" y="69"/>
                    <a:pt x="4" y="69"/>
                  </a:cubicBezTo>
                  <a:cubicBezTo>
                    <a:pt x="2" y="71"/>
                    <a:pt x="0" y="73"/>
                    <a:pt x="0" y="76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1"/>
                    <a:pt x="7" y="225"/>
                    <a:pt x="12" y="222"/>
                  </a:cubicBezTo>
                  <a:cubicBezTo>
                    <a:pt x="129" y="155"/>
                    <a:pt x="129" y="155"/>
                    <a:pt x="129" y="155"/>
                  </a:cubicBezTo>
                  <a:cubicBezTo>
                    <a:pt x="131" y="154"/>
                    <a:pt x="133" y="151"/>
                    <a:pt x="133" y="148"/>
                  </a:cubicBezTo>
                  <a:cubicBezTo>
                    <a:pt x="133" y="10"/>
                    <a:pt x="133" y="10"/>
                    <a:pt x="133" y="10"/>
                  </a:cubicBezTo>
                  <a:cubicBezTo>
                    <a:pt x="133" y="4"/>
                    <a:pt x="126" y="0"/>
                    <a:pt x="121" y="3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işḷïḑè">
              <a:extLst>
                <a:ext uri="{FF2B5EF4-FFF2-40B4-BE49-F238E27FC236}">
                  <a16:creationId xmlns:a16="http://schemas.microsoft.com/office/drawing/2014/main" id="{75FE1A85-62D8-4926-AD75-C12FBC283BE7}"/>
                </a:ext>
              </a:extLst>
            </p:cNvPr>
            <p:cNvSpPr/>
            <p:nvPr/>
          </p:nvSpPr>
          <p:spPr bwMode="auto">
            <a:xfrm>
              <a:off x="3281538" y="3474699"/>
              <a:ext cx="99346" cy="222534"/>
            </a:xfrm>
            <a:custGeom>
              <a:avLst/>
              <a:gdLst>
                <a:gd name="T0" fmla="*/ 24 w 24"/>
                <a:gd name="T1" fmla="*/ 3 h 54"/>
                <a:gd name="T2" fmla="*/ 24 w 24"/>
                <a:gd name="T3" fmla="*/ 40 h 54"/>
                <a:gd name="T4" fmla="*/ 23 w 24"/>
                <a:gd name="T5" fmla="*/ 42 h 54"/>
                <a:gd name="T6" fmla="*/ 4 w 24"/>
                <a:gd name="T7" fmla="*/ 53 h 54"/>
                <a:gd name="T8" fmla="*/ 0 w 24"/>
                <a:gd name="T9" fmla="*/ 51 h 54"/>
                <a:gd name="T10" fmla="*/ 0 w 24"/>
                <a:gd name="T11" fmla="*/ 14 h 54"/>
                <a:gd name="T12" fmla="*/ 1 w 24"/>
                <a:gd name="T13" fmla="*/ 12 h 54"/>
                <a:gd name="T14" fmla="*/ 21 w 24"/>
                <a:gd name="T15" fmla="*/ 1 h 54"/>
                <a:gd name="T16" fmla="*/ 24 w 24"/>
                <a:gd name="T17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4">
                  <a:moveTo>
                    <a:pt x="24" y="3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4" y="41"/>
                    <a:pt x="24" y="42"/>
                    <a:pt x="23" y="42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2" y="54"/>
                    <a:pt x="0" y="53"/>
                    <a:pt x="0" y="5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1" y="12"/>
                    <a:pt x="1" y="12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2" y="0"/>
                    <a:pt x="24" y="1"/>
                    <a:pt x="2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işļîḑê">
              <a:extLst>
                <a:ext uri="{FF2B5EF4-FFF2-40B4-BE49-F238E27FC236}">
                  <a16:creationId xmlns:a16="http://schemas.microsoft.com/office/drawing/2014/main" id="{660ED2C5-F9D1-40D5-A450-7F66D1795A36}"/>
                </a:ext>
              </a:extLst>
            </p:cNvPr>
            <p:cNvSpPr/>
            <p:nvPr/>
          </p:nvSpPr>
          <p:spPr bwMode="auto">
            <a:xfrm>
              <a:off x="3156363" y="3395222"/>
              <a:ext cx="99346" cy="371553"/>
            </a:xfrm>
            <a:custGeom>
              <a:avLst/>
              <a:gdLst>
                <a:gd name="T0" fmla="*/ 24 w 24"/>
                <a:gd name="T1" fmla="*/ 3 h 90"/>
                <a:gd name="T2" fmla="*/ 24 w 24"/>
                <a:gd name="T3" fmla="*/ 76 h 90"/>
                <a:gd name="T4" fmla="*/ 23 w 24"/>
                <a:gd name="T5" fmla="*/ 78 h 90"/>
                <a:gd name="T6" fmla="*/ 4 w 24"/>
                <a:gd name="T7" fmla="*/ 89 h 90"/>
                <a:gd name="T8" fmla="*/ 0 w 24"/>
                <a:gd name="T9" fmla="*/ 87 h 90"/>
                <a:gd name="T10" fmla="*/ 0 w 24"/>
                <a:gd name="T11" fmla="*/ 14 h 90"/>
                <a:gd name="T12" fmla="*/ 2 w 24"/>
                <a:gd name="T13" fmla="*/ 12 h 90"/>
                <a:gd name="T14" fmla="*/ 21 w 24"/>
                <a:gd name="T15" fmla="*/ 1 h 90"/>
                <a:gd name="T16" fmla="*/ 24 w 24"/>
                <a:gd name="T17" fmla="*/ 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90">
                  <a:moveTo>
                    <a:pt x="24" y="3"/>
                  </a:moveTo>
                  <a:cubicBezTo>
                    <a:pt x="24" y="76"/>
                    <a:pt x="24" y="76"/>
                    <a:pt x="24" y="76"/>
                  </a:cubicBezTo>
                  <a:cubicBezTo>
                    <a:pt x="24" y="77"/>
                    <a:pt x="24" y="78"/>
                    <a:pt x="23" y="78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2" y="90"/>
                    <a:pt x="0" y="89"/>
                    <a:pt x="0" y="8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1" y="13"/>
                    <a:pt x="2" y="12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3" y="0"/>
                    <a:pt x="24" y="1"/>
                    <a:pt x="2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iṩ1idè">
              <a:extLst>
                <a:ext uri="{FF2B5EF4-FFF2-40B4-BE49-F238E27FC236}">
                  <a16:creationId xmlns:a16="http://schemas.microsoft.com/office/drawing/2014/main" id="{894AC782-006D-4B32-BD2B-D35BA19D1EA5}"/>
                </a:ext>
              </a:extLst>
            </p:cNvPr>
            <p:cNvSpPr/>
            <p:nvPr/>
          </p:nvSpPr>
          <p:spPr bwMode="auto">
            <a:xfrm>
              <a:off x="3037148" y="3510463"/>
              <a:ext cx="99346" cy="327841"/>
            </a:xfrm>
            <a:custGeom>
              <a:avLst/>
              <a:gdLst>
                <a:gd name="T0" fmla="*/ 24 w 24"/>
                <a:gd name="T1" fmla="*/ 3 h 79"/>
                <a:gd name="T2" fmla="*/ 24 w 24"/>
                <a:gd name="T3" fmla="*/ 65 h 79"/>
                <a:gd name="T4" fmla="*/ 23 w 24"/>
                <a:gd name="T5" fmla="*/ 67 h 79"/>
                <a:gd name="T6" fmla="*/ 3 w 24"/>
                <a:gd name="T7" fmla="*/ 78 h 79"/>
                <a:gd name="T8" fmla="*/ 0 w 24"/>
                <a:gd name="T9" fmla="*/ 76 h 79"/>
                <a:gd name="T10" fmla="*/ 0 w 24"/>
                <a:gd name="T11" fmla="*/ 14 h 79"/>
                <a:gd name="T12" fmla="*/ 1 w 24"/>
                <a:gd name="T13" fmla="*/ 12 h 79"/>
                <a:gd name="T14" fmla="*/ 20 w 24"/>
                <a:gd name="T15" fmla="*/ 1 h 79"/>
                <a:gd name="T16" fmla="*/ 24 w 24"/>
                <a:gd name="T17" fmla="*/ 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79">
                  <a:moveTo>
                    <a:pt x="24" y="3"/>
                  </a:moveTo>
                  <a:cubicBezTo>
                    <a:pt x="24" y="65"/>
                    <a:pt x="24" y="65"/>
                    <a:pt x="24" y="65"/>
                  </a:cubicBezTo>
                  <a:cubicBezTo>
                    <a:pt x="24" y="66"/>
                    <a:pt x="23" y="67"/>
                    <a:pt x="23" y="67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2" y="79"/>
                    <a:pt x="0" y="78"/>
                    <a:pt x="0" y="7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2"/>
                    <a:pt x="1" y="1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2" y="0"/>
                    <a:pt x="24" y="1"/>
                    <a:pt x="2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iṡlïḑê">
              <a:extLst>
                <a:ext uri="{FF2B5EF4-FFF2-40B4-BE49-F238E27FC236}">
                  <a16:creationId xmlns:a16="http://schemas.microsoft.com/office/drawing/2014/main" id="{64408CB8-4B43-4163-B095-2BCCE5A33DC6}"/>
                </a:ext>
              </a:extLst>
            </p:cNvPr>
            <p:cNvSpPr/>
            <p:nvPr/>
          </p:nvSpPr>
          <p:spPr bwMode="auto">
            <a:xfrm>
              <a:off x="2913960" y="3413105"/>
              <a:ext cx="99346" cy="494742"/>
            </a:xfrm>
            <a:custGeom>
              <a:avLst/>
              <a:gdLst>
                <a:gd name="T0" fmla="*/ 24 w 24"/>
                <a:gd name="T1" fmla="*/ 3 h 120"/>
                <a:gd name="T2" fmla="*/ 24 w 24"/>
                <a:gd name="T3" fmla="*/ 106 h 120"/>
                <a:gd name="T4" fmla="*/ 23 w 24"/>
                <a:gd name="T5" fmla="*/ 108 h 120"/>
                <a:gd name="T6" fmla="*/ 3 w 24"/>
                <a:gd name="T7" fmla="*/ 119 h 120"/>
                <a:gd name="T8" fmla="*/ 0 w 24"/>
                <a:gd name="T9" fmla="*/ 117 h 120"/>
                <a:gd name="T10" fmla="*/ 0 w 24"/>
                <a:gd name="T11" fmla="*/ 14 h 120"/>
                <a:gd name="T12" fmla="*/ 1 w 24"/>
                <a:gd name="T13" fmla="*/ 12 h 120"/>
                <a:gd name="T14" fmla="*/ 21 w 24"/>
                <a:gd name="T15" fmla="*/ 1 h 120"/>
                <a:gd name="T16" fmla="*/ 24 w 24"/>
                <a:gd name="T17" fmla="*/ 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20">
                  <a:moveTo>
                    <a:pt x="24" y="3"/>
                  </a:moveTo>
                  <a:cubicBezTo>
                    <a:pt x="24" y="106"/>
                    <a:pt x="24" y="106"/>
                    <a:pt x="24" y="106"/>
                  </a:cubicBezTo>
                  <a:cubicBezTo>
                    <a:pt x="24" y="107"/>
                    <a:pt x="24" y="108"/>
                    <a:pt x="23" y="108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2" y="120"/>
                    <a:pt x="0" y="119"/>
                    <a:pt x="0" y="11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3"/>
                    <a:pt x="1" y="12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2" y="0"/>
                    <a:pt x="24" y="1"/>
                    <a:pt x="2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ïşlïďe">
              <a:extLst>
                <a:ext uri="{FF2B5EF4-FFF2-40B4-BE49-F238E27FC236}">
                  <a16:creationId xmlns:a16="http://schemas.microsoft.com/office/drawing/2014/main" id="{E8D5C3D2-7561-42AA-9E2D-891BC51FF798}"/>
                </a:ext>
              </a:extLst>
            </p:cNvPr>
            <p:cNvSpPr/>
            <p:nvPr/>
          </p:nvSpPr>
          <p:spPr bwMode="auto">
            <a:xfrm>
              <a:off x="3480229" y="2677947"/>
              <a:ext cx="544414" cy="927889"/>
            </a:xfrm>
            <a:custGeom>
              <a:avLst/>
              <a:gdLst>
                <a:gd name="T0" fmla="*/ 120 w 132"/>
                <a:gd name="T1" fmla="*/ 3 h 225"/>
                <a:gd name="T2" fmla="*/ 4 w 132"/>
                <a:gd name="T3" fmla="*/ 70 h 225"/>
                <a:gd name="T4" fmla="*/ 0 w 132"/>
                <a:gd name="T5" fmla="*/ 77 h 225"/>
                <a:gd name="T6" fmla="*/ 0 w 132"/>
                <a:gd name="T7" fmla="*/ 215 h 225"/>
                <a:gd name="T8" fmla="*/ 12 w 132"/>
                <a:gd name="T9" fmla="*/ 222 h 225"/>
                <a:gd name="T10" fmla="*/ 128 w 132"/>
                <a:gd name="T11" fmla="*/ 155 h 225"/>
                <a:gd name="T12" fmla="*/ 132 w 132"/>
                <a:gd name="T13" fmla="*/ 148 h 225"/>
                <a:gd name="T14" fmla="*/ 132 w 132"/>
                <a:gd name="T15" fmla="*/ 10 h 225"/>
                <a:gd name="T16" fmla="*/ 120 w 132"/>
                <a:gd name="T17" fmla="*/ 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225">
                  <a:moveTo>
                    <a:pt x="120" y="3"/>
                  </a:moveTo>
                  <a:cubicBezTo>
                    <a:pt x="4" y="70"/>
                    <a:pt x="4" y="70"/>
                    <a:pt x="4" y="70"/>
                  </a:cubicBezTo>
                  <a:cubicBezTo>
                    <a:pt x="1" y="71"/>
                    <a:pt x="0" y="74"/>
                    <a:pt x="0" y="77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1"/>
                    <a:pt x="7" y="225"/>
                    <a:pt x="12" y="222"/>
                  </a:cubicBezTo>
                  <a:cubicBezTo>
                    <a:pt x="128" y="155"/>
                    <a:pt x="128" y="155"/>
                    <a:pt x="128" y="155"/>
                  </a:cubicBezTo>
                  <a:cubicBezTo>
                    <a:pt x="131" y="154"/>
                    <a:pt x="132" y="151"/>
                    <a:pt x="132" y="148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2" y="4"/>
                    <a:pt x="126" y="0"/>
                    <a:pt x="120" y="3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isļíḋe">
              <a:extLst>
                <a:ext uri="{FF2B5EF4-FFF2-40B4-BE49-F238E27FC236}">
                  <a16:creationId xmlns:a16="http://schemas.microsoft.com/office/drawing/2014/main" id="{7FAF0403-91A7-4E37-B4F7-D1486E6295B6}"/>
                </a:ext>
              </a:extLst>
            </p:cNvPr>
            <p:cNvSpPr/>
            <p:nvPr/>
          </p:nvSpPr>
          <p:spPr bwMode="auto">
            <a:xfrm>
              <a:off x="3553746" y="2896508"/>
              <a:ext cx="238430" cy="403344"/>
            </a:xfrm>
            <a:custGeom>
              <a:avLst/>
              <a:gdLst>
                <a:gd name="T0" fmla="*/ 53 w 58"/>
                <a:gd name="T1" fmla="*/ 1 h 98"/>
                <a:gd name="T2" fmla="*/ 2 w 58"/>
                <a:gd name="T3" fmla="*/ 30 h 98"/>
                <a:gd name="T4" fmla="*/ 0 w 58"/>
                <a:gd name="T5" fmla="*/ 33 h 98"/>
                <a:gd name="T6" fmla="*/ 0 w 58"/>
                <a:gd name="T7" fmla="*/ 93 h 98"/>
                <a:gd name="T8" fmla="*/ 6 w 58"/>
                <a:gd name="T9" fmla="*/ 96 h 98"/>
                <a:gd name="T10" fmla="*/ 56 w 58"/>
                <a:gd name="T11" fmla="*/ 67 h 98"/>
                <a:gd name="T12" fmla="*/ 58 w 58"/>
                <a:gd name="T13" fmla="*/ 64 h 98"/>
                <a:gd name="T14" fmla="*/ 58 w 58"/>
                <a:gd name="T15" fmla="*/ 4 h 98"/>
                <a:gd name="T16" fmla="*/ 53 w 58"/>
                <a:gd name="T17" fmla="*/ 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98">
                  <a:moveTo>
                    <a:pt x="53" y="1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1" y="30"/>
                    <a:pt x="0" y="32"/>
                    <a:pt x="0" y="3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6"/>
                    <a:pt x="3" y="98"/>
                    <a:pt x="6" y="96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7" y="67"/>
                    <a:pt x="58" y="65"/>
                    <a:pt x="58" y="64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1"/>
                    <a:pt x="55" y="0"/>
                    <a:pt x="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íşľíḍè">
              <a:extLst>
                <a:ext uri="{FF2B5EF4-FFF2-40B4-BE49-F238E27FC236}">
                  <a16:creationId xmlns:a16="http://schemas.microsoft.com/office/drawing/2014/main" id="{4D6A24FD-C644-470B-AD7B-CC8336A95B1D}"/>
                </a:ext>
              </a:extLst>
            </p:cNvPr>
            <p:cNvSpPr/>
            <p:nvPr/>
          </p:nvSpPr>
          <p:spPr bwMode="auto">
            <a:xfrm>
              <a:off x="3818005" y="2809084"/>
              <a:ext cx="149019" cy="355658"/>
            </a:xfrm>
            <a:custGeom>
              <a:avLst/>
              <a:gdLst>
                <a:gd name="T0" fmla="*/ 32 w 36"/>
                <a:gd name="T1" fmla="*/ 1 h 86"/>
                <a:gd name="T2" fmla="*/ 1 w 36"/>
                <a:gd name="T3" fmla="*/ 18 h 86"/>
                <a:gd name="T4" fmla="*/ 0 w 36"/>
                <a:gd name="T5" fmla="*/ 20 h 86"/>
                <a:gd name="T6" fmla="*/ 0 w 36"/>
                <a:gd name="T7" fmla="*/ 83 h 86"/>
                <a:gd name="T8" fmla="*/ 3 w 36"/>
                <a:gd name="T9" fmla="*/ 85 h 86"/>
                <a:gd name="T10" fmla="*/ 35 w 36"/>
                <a:gd name="T11" fmla="*/ 68 h 86"/>
                <a:gd name="T12" fmla="*/ 36 w 36"/>
                <a:gd name="T13" fmla="*/ 65 h 86"/>
                <a:gd name="T14" fmla="*/ 36 w 36"/>
                <a:gd name="T15" fmla="*/ 3 h 86"/>
                <a:gd name="T16" fmla="*/ 32 w 36"/>
                <a:gd name="T17" fmla="*/ 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86">
                  <a:moveTo>
                    <a:pt x="32" y="1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5"/>
                    <a:pt x="2" y="86"/>
                    <a:pt x="3" y="85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35" y="67"/>
                    <a:pt x="36" y="66"/>
                    <a:pt x="36" y="65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1"/>
                    <a:pt x="34" y="0"/>
                    <a:pt x="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iSļiďé">
              <a:extLst>
                <a:ext uri="{FF2B5EF4-FFF2-40B4-BE49-F238E27FC236}">
                  <a16:creationId xmlns:a16="http://schemas.microsoft.com/office/drawing/2014/main" id="{24006213-FFB1-4545-8E96-BBF9D7E89729}"/>
                </a:ext>
              </a:extLst>
            </p:cNvPr>
            <p:cNvSpPr/>
            <p:nvPr/>
          </p:nvSpPr>
          <p:spPr bwMode="auto">
            <a:xfrm>
              <a:off x="3565667" y="3202492"/>
              <a:ext cx="240417" cy="268234"/>
            </a:xfrm>
            <a:custGeom>
              <a:avLst/>
              <a:gdLst>
                <a:gd name="T0" fmla="*/ 56 w 58"/>
                <a:gd name="T1" fmla="*/ 7 h 65"/>
                <a:gd name="T2" fmla="*/ 6 w 58"/>
                <a:gd name="T3" fmla="*/ 36 h 65"/>
                <a:gd name="T4" fmla="*/ 0 w 58"/>
                <a:gd name="T5" fmla="*/ 33 h 65"/>
                <a:gd name="T6" fmla="*/ 0 w 58"/>
                <a:gd name="T7" fmla="*/ 33 h 65"/>
                <a:gd name="T8" fmla="*/ 2 w 58"/>
                <a:gd name="T9" fmla="*/ 30 h 65"/>
                <a:gd name="T10" fmla="*/ 53 w 58"/>
                <a:gd name="T11" fmla="*/ 1 h 65"/>
                <a:gd name="T12" fmla="*/ 58 w 58"/>
                <a:gd name="T13" fmla="*/ 4 h 65"/>
                <a:gd name="T14" fmla="*/ 56 w 58"/>
                <a:gd name="T15" fmla="*/ 7 h 65"/>
                <a:gd name="T16" fmla="*/ 53 w 58"/>
                <a:gd name="T17" fmla="*/ 15 h 65"/>
                <a:gd name="T18" fmla="*/ 2 w 58"/>
                <a:gd name="T19" fmla="*/ 44 h 65"/>
                <a:gd name="T20" fmla="*/ 0 w 58"/>
                <a:gd name="T21" fmla="*/ 47 h 65"/>
                <a:gd name="T22" fmla="*/ 0 w 58"/>
                <a:gd name="T23" fmla="*/ 47 h 65"/>
                <a:gd name="T24" fmla="*/ 6 w 58"/>
                <a:gd name="T25" fmla="*/ 50 h 65"/>
                <a:gd name="T26" fmla="*/ 56 w 58"/>
                <a:gd name="T27" fmla="*/ 21 h 65"/>
                <a:gd name="T28" fmla="*/ 58 w 58"/>
                <a:gd name="T29" fmla="*/ 18 h 65"/>
                <a:gd name="T30" fmla="*/ 53 w 58"/>
                <a:gd name="T31" fmla="*/ 15 h 65"/>
                <a:gd name="T32" fmla="*/ 53 w 58"/>
                <a:gd name="T33" fmla="*/ 29 h 65"/>
                <a:gd name="T34" fmla="*/ 2 w 58"/>
                <a:gd name="T35" fmla="*/ 58 h 65"/>
                <a:gd name="T36" fmla="*/ 0 w 58"/>
                <a:gd name="T37" fmla="*/ 61 h 65"/>
                <a:gd name="T38" fmla="*/ 0 w 58"/>
                <a:gd name="T39" fmla="*/ 61 h 65"/>
                <a:gd name="T40" fmla="*/ 6 w 58"/>
                <a:gd name="T41" fmla="*/ 64 h 65"/>
                <a:gd name="T42" fmla="*/ 56 w 58"/>
                <a:gd name="T43" fmla="*/ 35 h 65"/>
                <a:gd name="T44" fmla="*/ 58 w 58"/>
                <a:gd name="T45" fmla="*/ 32 h 65"/>
                <a:gd name="T46" fmla="*/ 53 w 58"/>
                <a:gd name="T47" fmla="*/ 2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8" h="65">
                  <a:moveTo>
                    <a:pt x="56" y="7"/>
                  </a:moveTo>
                  <a:cubicBezTo>
                    <a:pt x="6" y="36"/>
                    <a:pt x="6" y="36"/>
                    <a:pt x="6" y="36"/>
                  </a:cubicBezTo>
                  <a:cubicBezTo>
                    <a:pt x="3" y="38"/>
                    <a:pt x="0" y="36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2"/>
                    <a:pt x="1" y="31"/>
                    <a:pt x="2" y="30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5" y="0"/>
                    <a:pt x="58" y="1"/>
                    <a:pt x="58" y="4"/>
                  </a:cubicBezTo>
                  <a:cubicBezTo>
                    <a:pt x="58" y="5"/>
                    <a:pt x="57" y="7"/>
                    <a:pt x="56" y="7"/>
                  </a:cubicBezTo>
                  <a:close/>
                  <a:moveTo>
                    <a:pt x="53" y="15"/>
                  </a:moveTo>
                  <a:cubicBezTo>
                    <a:pt x="2" y="44"/>
                    <a:pt x="2" y="44"/>
                    <a:pt x="2" y="44"/>
                  </a:cubicBezTo>
                  <a:cubicBezTo>
                    <a:pt x="1" y="44"/>
                    <a:pt x="0" y="46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0"/>
                    <a:pt x="3" y="51"/>
                    <a:pt x="6" y="50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7" y="20"/>
                    <a:pt x="58" y="19"/>
                    <a:pt x="58" y="18"/>
                  </a:cubicBezTo>
                  <a:cubicBezTo>
                    <a:pt x="58" y="15"/>
                    <a:pt x="55" y="14"/>
                    <a:pt x="53" y="15"/>
                  </a:cubicBezTo>
                  <a:close/>
                  <a:moveTo>
                    <a:pt x="53" y="29"/>
                  </a:moveTo>
                  <a:cubicBezTo>
                    <a:pt x="2" y="58"/>
                    <a:pt x="2" y="58"/>
                    <a:pt x="2" y="58"/>
                  </a:cubicBezTo>
                  <a:cubicBezTo>
                    <a:pt x="1" y="58"/>
                    <a:pt x="0" y="60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4"/>
                    <a:pt x="3" y="65"/>
                    <a:pt x="6" y="64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7" y="34"/>
                    <a:pt x="58" y="33"/>
                    <a:pt x="58" y="32"/>
                  </a:cubicBezTo>
                  <a:cubicBezTo>
                    <a:pt x="58" y="29"/>
                    <a:pt x="55" y="28"/>
                    <a:pt x="53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îṣlídé">
              <a:extLst>
                <a:ext uri="{FF2B5EF4-FFF2-40B4-BE49-F238E27FC236}">
                  <a16:creationId xmlns:a16="http://schemas.microsoft.com/office/drawing/2014/main" id="{CC17F655-708F-48BC-9A20-65A3568C32FF}"/>
                </a:ext>
              </a:extLst>
            </p:cNvPr>
            <p:cNvSpPr/>
            <p:nvPr/>
          </p:nvSpPr>
          <p:spPr bwMode="auto">
            <a:xfrm>
              <a:off x="5854591" y="2685895"/>
              <a:ext cx="846425" cy="520571"/>
            </a:xfrm>
            <a:custGeom>
              <a:avLst/>
              <a:gdLst>
                <a:gd name="T0" fmla="*/ 66 w 205"/>
                <a:gd name="T1" fmla="*/ 7 h 126"/>
                <a:gd name="T2" fmla="*/ 194 w 205"/>
                <a:gd name="T3" fmla="*/ 81 h 126"/>
                <a:gd name="T4" fmla="*/ 194 w 205"/>
                <a:gd name="T5" fmla="*/ 109 h 126"/>
                <a:gd name="T6" fmla="*/ 176 w 205"/>
                <a:gd name="T7" fmla="*/ 119 h 126"/>
                <a:gd name="T8" fmla="*/ 139 w 205"/>
                <a:gd name="T9" fmla="*/ 119 h 126"/>
                <a:gd name="T10" fmla="*/ 11 w 205"/>
                <a:gd name="T11" fmla="*/ 45 h 126"/>
                <a:gd name="T12" fmla="*/ 11 w 205"/>
                <a:gd name="T13" fmla="*/ 17 h 126"/>
                <a:gd name="T14" fmla="*/ 29 w 205"/>
                <a:gd name="T15" fmla="*/ 7 h 126"/>
                <a:gd name="T16" fmla="*/ 66 w 205"/>
                <a:gd name="T17" fmla="*/ 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5" h="126">
                  <a:moveTo>
                    <a:pt x="66" y="7"/>
                  </a:moveTo>
                  <a:cubicBezTo>
                    <a:pt x="194" y="81"/>
                    <a:pt x="194" y="81"/>
                    <a:pt x="194" y="81"/>
                  </a:cubicBezTo>
                  <a:cubicBezTo>
                    <a:pt x="205" y="87"/>
                    <a:pt x="205" y="103"/>
                    <a:pt x="194" y="109"/>
                  </a:cubicBezTo>
                  <a:cubicBezTo>
                    <a:pt x="176" y="119"/>
                    <a:pt x="176" y="119"/>
                    <a:pt x="176" y="119"/>
                  </a:cubicBezTo>
                  <a:cubicBezTo>
                    <a:pt x="165" y="126"/>
                    <a:pt x="150" y="126"/>
                    <a:pt x="139" y="119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0" y="39"/>
                    <a:pt x="0" y="23"/>
                    <a:pt x="11" y="1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41" y="0"/>
                    <a:pt x="55" y="0"/>
                    <a:pt x="66" y="7"/>
                  </a:cubicBezTo>
                  <a:close/>
                </a:path>
              </a:pathLst>
            </a:custGeom>
            <a:solidFill>
              <a:srgbClr val="9AB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i$ľïdé">
              <a:extLst>
                <a:ext uri="{FF2B5EF4-FFF2-40B4-BE49-F238E27FC236}">
                  <a16:creationId xmlns:a16="http://schemas.microsoft.com/office/drawing/2014/main" id="{9B8AB2BA-7DF4-4403-918D-1E945477E801}"/>
                </a:ext>
              </a:extLst>
            </p:cNvPr>
            <p:cNvSpPr/>
            <p:nvPr/>
          </p:nvSpPr>
          <p:spPr bwMode="auto">
            <a:xfrm>
              <a:off x="6043347" y="2574628"/>
              <a:ext cx="868282" cy="520571"/>
            </a:xfrm>
            <a:custGeom>
              <a:avLst/>
              <a:gdLst>
                <a:gd name="T0" fmla="*/ 67 w 210"/>
                <a:gd name="T1" fmla="*/ 6 h 126"/>
                <a:gd name="T2" fmla="*/ 201 w 210"/>
                <a:gd name="T3" fmla="*/ 84 h 126"/>
                <a:gd name="T4" fmla="*/ 201 w 210"/>
                <a:gd name="T5" fmla="*/ 106 h 126"/>
                <a:gd name="T6" fmla="*/ 177 w 210"/>
                <a:gd name="T7" fmla="*/ 120 h 126"/>
                <a:gd name="T8" fmla="*/ 143 w 210"/>
                <a:gd name="T9" fmla="*/ 120 h 126"/>
                <a:gd name="T10" fmla="*/ 8 w 210"/>
                <a:gd name="T11" fmla="*/ 42 h 126"/>
                <a:gd name="T12" fmla="*/ 8 w 210"/>
                <a:gd name="T13" fmla="*/ 20 h 126"/>
                <a:gd name="T14" fmla="*/ 33 w 210"/>
                <a:gd name="T15" fmla="*/ 6 h 126"/>
                <a:gd name="T16" fmla="*/ 67 w 210"/>
                <a:gd name="T17" fmla="*/ 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126">
                  <a:moveTo>
                    <a:pt x="67" y="6"/>
                  </a:moveTo>
                  <a:cubicBezTo>
                    <a:pt x="201" y="84"/>
                    <a:pt x="201" y="84"/>
                    <a:pt x="201" y="84"/>
                  </a:cubicBezTo>
                  <a:cubicBezTo>
                    <a:pt x="210" y="89"/>
                    <a:pt x="210" y="101"/>
                    <a:pt x="201" y="106"/>
                  </a:cubicBezTo>
                  <a:cubicBezTo>
                    <a:pt x="177" y="120"/>
                    <a:pt x="177" y="120"/>
                    <a:pt x="177" y="120"/>
                  </a:cubicBezTo>
                  <a:cubicBezTo>
                    <a:pt x="166" y="126"/>
                    <a:pt x="153" y="126"/>
                    <a:pt x="143" y="120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0" y="37"/>
                    <a:pt x="0" y="25"/>
                    <a:pt x="8" y="20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43" y="0"/>
                    <a:pt x="56" y="0"/>
                    <a:pt x="67" y="6"/>
                  </a:cubicBezTo>
                  <a:close/>
                </a:path>
              </a:pathLst>
            </a:custGeom>
            <a:solidFill>
              <a:srgbClr val="9AB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is1îḑè">
              <a:extLst>
                <a:ext uri="{FF2B5EF4-FFF2-40B4-BE49-F238E27FC236}">
                  <a16:creationId xmlns:a16="http://schemas.microsoft.com/office/drawing/2014/main" id="{8F5DB177-1109-498A-8C99-E6F2B5665A85}"/>
                </a:ext>
              </a:extLst>
            </p:cNvPr>
            <p:cNvSpPr/>
            <p:nvPr/>
          </p:nvSpPr>
          <p:spPr bwMode="auto">
            <a:xfrm>
              <a:off x="6263895" y="2445478"/>
              <a:ext cx="858346" cy="516597"/>
            </a:xfrm>
            <a:custGeom>
              <a:avLst/>
              <a:gdLst>
                <a:gd name="T0" fmla="*/ 67 w 208"/>
                <a:gd name="T1" fmla="*/ 6 h 125"/>
                <a:gd name="T2" fmla="*/ 199 w 208"/>
                <a:gd name="T3" fmla="*/ 82 h 125"/>
                <a:gd name="T4" fmla="*/ 199 w 208"/>
                <a:gd name="T5" fmla="*/ 107 h 125"/>
                <a:gd name="T6" fmla="*/ 177 w 208"/>
                <a:gd name="T7" fmla="*/ 119 h 125"/>
                <a:gd name="T8" fmla="*/ 142 w 208"/>
                <a:gd name="T9" fmla="*/ 119 h 125"/>
                <a:gd name="T10" fmla="*/ 10 w 208"/>
                <a:gd name="T11" fmla="*/ 43 h 125"/>
                <a:gd name="T12" fmla="*/ 10 w 208"/>
                <a:gd name="T13" fmla="*/ 18 h 125"/>
                <a:gd name="T14" fmla="*/ 32 w 208"/>
                <a:gd name="T15" fmla="*/ 6 h 125"/>
                <a:gd name="T16" fmla="*/ 67 w 208"/>
                <a:gd name="T17" fmla="*/ 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" h="125">
                  <a:moveTo>
                    <a:pt x="67" y="6"/>
                  </a:moveTo>
                  <a:cubicBezTo>
                    <a:pt x="199" y="82"/>
                    <a:pt x="199" y="82"/>
                    <a:pt x="199" y="82"/>
                  </a:cubicBezTo>
                  <a:cubicBezTo>
                    <a:pt x="208" y="88"/>
                    <a:pt x="208" y="101"/>
                    <a:pt x="199" y="107"/>
                  </a:cubicBezTo>
                  <a:cubicBezTo>
                    <a:pt x="177" y="119"/>
                    <a:pt x="177" y="119"/>
                    <a:pt x="177" y="119"/>
                  </a:cubicBezTo>
                  <a:cubicBezTo>
                    <a:pt x="166" y="125"/>
                    <a:pt x="152" y="125"/>
                    <a:pt x="142" y="119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0" y="37"/>
                    <a:pt x="0" y="24"/>
                    <a:pt x="10" y="18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43" y="0"/>
                    <a:pt x="56" y="0"/>
                    <a:pt x="67" y="6"/>
                  </a:cubicBezTo>
                  <a:close/>
                </a:path>
              </a:pathLst>
            </a:custGeom>
            <a:solidFill>
              <a:srgbClr val="9AB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íṧliḓe">
              <a:extLst>
                <a:ext uri="{FF2B5EF4-FFF2-40B4-BE49-F238E27FC236}">
                  <a16:creationId xmlns:a16="http://schemas.microsoft.com/office/drawing/2014/main" id="{D5179E97-B479-4A29-B0BE-E68EDB6C42F5}"/>
                </a:ext>
              </a:extLst>
            </p:cNvPr>
            <p:cNvSpPr/>
            <p:nvPr/>
          </p:nvSpPr>
          <p:spPr bwMode="auto">
            <a:xfrm>
              <a:off x="6482455" y="2322289"/>
              <a:ext cx="884177" cy="520571"/>
            </a:xfrm>
            <a:custGeom>
              <a:avLst/>
              <a:gdLst>
                <a:gd name="T0" fmla="*/ 69 w 214"/>
                <a:gd name="T1" fmla="*/ 5 h 126"/>
                <a:gd name="T2" fmla="*/ 205 w 214"/>
                <a:gd name="T3" fmla="*/ 84 h 126"/>
                <a:gd name="T4" fmla="*/ 205 w 214"/>
                <a:gd name="T5" fmla="*/ 106 h 126"/>
                <a:gd name="T6" fmla="*/ 179 w 214"/>
                <a:gd name="T7" fmla="*/ 121 h 126"/>
                <a:gd name="T8" fmla="*/ 148 w 214"/>
                <a:gd name="T9" fmla="*/ 121 h 126"/>
                <a:gd name="T10" fmla="*/ 7 w 214"/>
                <a:gd name="T11" fmla="*/ 39 h 126"/>
                <a:gd name="T12" fmla="*/ 7 w 214"/>
                <a:gd name="T13" fmla="*/ 23 h 126"/>
                <a:gd name="T14" fmla="*/ 38 w 214"/>
                <a:gd name="T15" fmla="*/ 5 h 126"/>
                <a:gd name="T16" fmla="*/ 69 w 214"/>
                <a:gd name="T17" fmla="*/ 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4" h="126">
                  <a:moveTo>
                    <a:pt x="69" y="5"/>
                  </a:moveTo>
                  <a:cubicBezTo>
                    <a:pt x="205" y="84"/>
                    <a:pt x="205" y="84"/>
                    <a:pt x="205" y="84"/>
                  </a:cubicBezTo>
                  <a:cubicBezTo>
                    <a:pt x="214" y="89"/>
                    <a:pt x="214" y="101"/>
                    <a:pt x="205" y="106"/>
                  </a:cubicBezTo>
                  <a:cubicBezTo>
                    <a:pt x="179" y="121"/>
                    <a:pt x="179" y="121"/>
                    <a:pt x="179" y="121"/>
                  </a:cubicBezTo>
                  <a:cubicBezTo>
                    <a:pt x="169" y="126"/>
                    <a:pt x="158" y="126"/>
                    <a:pt x="148" y="121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6"/>
                    <a:pt x="1" y="26"/>
                    <a:pt x="7" y="23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48" y="0"/>
                    <a:pt x="59" y="0"/>
                    <a:pt x="69" y="5"/>
                  </a:cubicBezTo>
                  <a:close/>
                </a:path>
              </a:pathLst>
            </a:custGeom>
            <a:solidFill>
              <a:srgbClr val="9AB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ïṣḻîḓé">
              <a:extLst>
                <a:ext uri="{FF2B5EF4-FFF2-40B4-BE49-F238E27FC236}">
                  <a16:creationId xmlns:a16="http://schemas.microsoft.com/office/drawing/2014/main" id="{6214FF02-F047-48E3-886A-8B9882532A13}"/>
                </a:ext>
              </a:extLst>
            </p:cNvPr>
            <p:cNvSpPr/>
            <p:nvPr/>
          </p:nvSpPr>
          <p:spPr bwMode="auto">
            <a:xfrm>
              <a:off x="6631473" y="1352676"/>
              <a:ext cx="689459" cy="1494158"/>
            </a:xfrm>
            <a:custGeom>
              <a:avLst/>
              <a:gdLst>
                <a:gd name="T0" fmla="*/ 11 w 167"/>
                <a:gd name="T1" fmla="*/ 294 h 362"/>
                <a:gd name="T2" fmla="*/ 100 w 167"/>
                <a:gd name="T3" fmla="*/ 345 h 362"/>
                <a:gd name="T4" fmla="*/ 167 w 167"/>
                <a:gd name="T5" fmla="*/ 306 h 362"/>
                <a:gd name="T6" fmla="*/ 167 w 167"/>
                <a:gd name="T7" fmla="*/ 113 h 362"/>
                <a:gd name="T8" fmla="*/ 149 w 167"/>
                <a:gd name="T9" fmla="*/ 82 h 362"/>
                <a:gd name="T10" fmla="*/ 11 w 167"/>
                <a:gd name="T11" fmla="*/ 4 h 362"/>
                <a:gd name="T12" fmla="*/ 0 w 167"/>
                <a:gd name="T13" fmla="*/ 12 h 362"/>
                <a:gd name="T14" fmla="*/ 0 w 167"/>
                <a:gd name="T15" fmla="*/ 273 h 362"/>
                <a:gd name="T16" fmla="*/ 11 w 167"/>
                <a:gd name="T17" fmla="*/ 294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362">
                  <a:moveTo>
                    <a:pt x="11" y="294"/>
                  </a:moveTo>
                  <a:cubicBezTo>
                    <a:pt x="100" y="345"/>
                    <a:pt x="100" y="345"/>
                    <a:pt x="100" y="345"/>
                  </a:cubicBezTo>
                  <a:cubicBezTo>
                    <a:pt x="130" y="362"/>
                    <a:pt x="167" y="340"/>
                    <a:pt x="167" y="306"/>
                  </a:cubicBezTo>
                  <a:cubicBezTo>
                    <a:pt x="167" y="113"/>
                    <a:pt x="167" y="113"/>
                    <a:pt x="167" y="113"/>
                  </a:cubicBezTo>
                  <a:cubicBezTo>
                    <a:pt x="167" y="100"/>
                    <a:pt x="160" y="88"/>
                    <a:pt x="149" y="82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5" y="0"/>
                    <a:pt x="0" y="4"/>
                    <a:pt x="0" y="12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0" y="281"/>
                    <a:pt x="5" y="291"/>
                    <a:pt x="11" y="294"/>
                  </a:cubicBezTo>
                  <a:close/>
                </a:path>
              </a:pathLst>
            </a:custGeom>
            <a:solidFill>
              <a:srgbClr val="2B61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íŝ1îdè">
              <a:extLst>
                <a:ext uri="{FF2B5EF4-FFF2-40B4-BE49-F238E27FC236}">
                  <a16:creationId xmlns:a16="http://schemas.microsoft.com/office/drawing/2014/main" id="{0DFEA1D6-21E4-4656-A6ED-12579CD5AFE2}"/>
                </a:ext>
              </a:extLst>
            </p:cNvPr>
            <p:cNvSpPr/>
            <p:nvPr/>
          </p:nvSpPr>
          <p:spPr bwMode="auto">
            <a:xfrm>
              <a:off x="7034817" y="1690451"/>
              <a:ext cx="286115" cy="1156383"/>
            </a:xfrm>
            <a:custGeom>
              <a:avLst/>
              <a:gdLst>
                <a:gd name="T0" fmla="*/ 2 w 69"/>
                <a:gd name="T1" fmla="*/ 263 h 280"/>
                <a:gd name="T2" fmla="*/ 69 w 69"/>
                <a:gd name="T3" fmla="*/ 224 h 280"/>
                <a:gd name="T4" fmla="*/ 69 w 69"/>
                <a:gd name="T5" fmla="*/ 31 h 280"/>
                <a:gd name="T6" fmla="*/ 51 w 69"/>
                <a:gd name="T7" fmla="*/ 0 h 280"/>
                <a:gd name="T8" fmla="*/ 0 w 69"/>
                <a:gd name="T9" fmla="*/ 12 h 280"/>
                <a:gd name="T10" fmla="*/ 0 w 69"/>
                <a:gd name="T11" fmla="*/ 262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280">
                  <a:moveTo>
                    <a:pt x="2" y="263"/>
                  </a:moveTo>
                  <a:cubicBezTo>
                    <a:pt x="32" y="280"/>
                    <a:pt x="69" y="258"/>
                    <a:pt x="69" y="224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69" y="18"/>
                    <a:pt x="62" y="6"/>
                    <a:pt x="51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262"/>
                    <a:pt x="0" y="262"/>
                    <a:pt x="0" y="262"/>
                  </a:cubicBezTo>
                </a:path>
              </a:pathLst>
            </a:custGeom>
            <a:solidFill>
              <a:srgbClr val="2B61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4" name="ïŝ1ide">
              <a:extLst>
                <a:ext uri="{FF2B5EF4-FFF2-40B4-BE49-F238E27FC236}">
                  <a16:creationId xmlns:a16="http://schemas.microsoft.com/office/drawing/2014/main" id="{27BF403F-3761-421A-AE40-9E1B3129CDE0}"/>
                </a:ext>
              </a:extLst>
            </p:cNvPr>
            <p:cNvSpPr/>
            <p:nvPr/>
          </p:nvSpPr>
          <p:spPr bwMode="auto">
            <a:xfrm>
              <a:off x="6464573" y="1388440"/>
              <a:ext cx="830530" cy="484807"/>
            </a:xfrm>
            <a:custGeom>
              <a:avLst/>
              <a:gdLst>
                <a:gd name="T0" fmla="*/ 191 w 201"/>
                <a:gd name="T1" fmla="*/ 108 h 117"/>
                <a:gd name="T2" fmla="*/ 191 w 201"/>
                <a:gd name="T3" fmla="*/ 108 h 117"/>
                <a:gd name="T4" fmla="*/ 191 w 201"/>
                <a:gd name="T5" fmla="*/ 83 h 117"/>
                <a:gd name="T6" fmla="*/ 47 w 201"/>
                <a:gd name="T7" fmla="*/ 0 h 117"/>
                <a:gd name="T8" fmla="*/ 0 w 201"/>
                <a:gd name="T9" fmla="*/ 27 h 117"/>
                <a:gd name="T10" fmla="*/ 140 w 201"/>
                <a:gd name="T11" fmla="*/ 108 h 117"/>
                <a:gd name="T12" fmla="*/ 191 w 201"/>
                <a:gd name="T13" fmla="*/ 10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117">
                  <a:moveTo>
                    <a:pt x="191" y="108"/>
                  </a:moveTo>
                  <a:cubicBezTo>
                    <a:pt x="191" y="108"/>
                    <a:pt x="191" y="108"/>
                    <a:pt x="191" y="108"/>
                  </a:cubicBezTo>
                  <a:cubicBezTo>
                    <a:pt x="201" y="102"/>
                    <a:pt x="201" y="88"/>
                    <a:pt x="191" y="83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1" y="16"/>
                    <a:pt x="25" y="25"/>
                    <a:pt x="0" y="27"/>
                  </a:cubicBezTo>
                  <a:cubicBezTo>
                    <a:pt x="140" y="108"/>
                    <a:pt x="140" y="108"/>
                    <a:pt x="140" y="108"/>
                  </a:cubicBezTo>
                  <a:cubicBezTo>
                    <a:pt x="156" y="117"/>
                    <a:pt x="176" y="117"/>
                    <a:pt x="191" y="108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5" name="îṥḻîḋè">
              <a:extLst>
                <a:ext uri="{FF2B5EF4-FFF2-40B4-BE49-F238E27FC236}">
                  <a16:creationId xmlns:a16="http://schemas.microsoft.com/office/drawing/2014/main" id="{CA19FBF1-4766-4FAA-A6F1-2143302DF850}"/>
                </a:ext>
              </a:extLst>
            </p:cNvPr>
            <p:cNvSpPr/>
            <p:nvPr/>
          </p:nvSpPr>
          <p:spPr bwMode="auto">
            <a:xfrm>
              <a:off x="6424834" y="1459969"/>
              <a:ext cx="770922" cy="1353088"/>
            </a:xfrm>
            <a:custGeom>
              <a:avLst/>
              <a:gdLst>
                <a:gd name="T0" fmla="*/ 11 w 187"/>
                <a:gd name="T1" fmla="*/ 240 h 328"/>
                <a:gd name="T2" fmla="*/ 148 w 187"/>
                <a:gd name="T3" fmla="*/ 318 h 328"/>
                <a:gd name="T4" fmla="*/ 187 w 187"/>
                <a:gd name="T5" fmla="*/ 296 h 328"/>
                <a:gd name="T6" fmla="*/ 187 w 187"/>
                <a:gd name="T7" fmla="*/ 96 h 328"/>
                <a:gd name="T8" fmla="*/ 168 w 187"/>
                <a:gd name="T9" fmla="*/ 93 h 328"/>
                <a:gd name="T10" fmla="*/ 11 w 187"/>
                <a:gd name="T11" fmla="*/ 4 h 328"/>
                <a:gd name="T12" fmla="*/ 0 w 187"/>
                <a:gd name="T13" fmla="*/ 12 h 328"/>
                <a:gd name="T14" fmla="*/ 0 w 187"/>
                <a:gd name="T15" fmla="*/ 219 h 328"/>
                <a:gd name="T16" fmla="*/ 11 w 187"/>
                <a:gd name="T17" fmla="*/ 24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328">
                  <a:moveTo>
                    <a:pt x="11" y="240"/>
                  </a:moveTo>
                  <a:cubicBezTo>
                    <a:pt x="148" y="318"/>
                    <a:pt x="148" y="318"/>
                    <a:pt x="148" y="318"/>
                  </a:cubicBezTo>
                  <a:cubicBezTo>
                    <a:pt x="165" y="328"/>
                    <a:pt x="187" y="316"/>
                    <a:pt x="187" y="296"/>
                  </a:cubicBezTo>
                  <a:cubicBezTo>
                    <a:pt x="187" y="96"/>
                    <a:pt x="187" y="96"/>
                    <a:pt x="187" y="96"/>
                  </a:cubicBezTo>
                  <a:cubicBezTo>
                    <a:pt x="182" y="98"/>
                    <a:pt x="173" y="96"/>
                    <a:pt x="168" y="9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5" y="0"/>
                    <a:pt x="0" y="4"/>
                    <a:pt x="0" y="12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27"/>
                    <a:pt x="5" y="237"/>
                    <a:pt x="11" y="240"/>
                  </a:cubicBezTo>
                  <a:close/>
                </a:path>
              </a:pathLst>
            </a:custGeom>
            <a:solidFill>
              <a:srgbClr val="2B61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6" name="íṣľiḓe">
              <a:extLst>
                <a:ext uri="{FF2B5EF4-FFF2-40B4-BE49-F238E27FC236}">
                  <a16:creationId xmlns:a16="http://schemas.microsoft.com/office/drawing/2014/main" id="{E71AE11B-CDEB-4612-8556-821DE1BA0B48}"/>
                </a:ext>
              </a:extLst>
            </p:cNvPr>
            <p:cNvSpPr/>
            <p:nvPr/>
          </p:nvSpPr>
          <p:spPr bwMode="auto">
            <a:xfrm>
              <a:off x="6460599" y="1587132"/>
              <a:ext cx="645747" cy="1386865"/>
            </a:xfrm>
            <a:custGeom>
              <a:avLst/>
              <a:gdLst>
                <a:gd name="T0" fmla="*/ 11 w 156"/>
                <a:gd name="T1" fmla="*/ 273 h 336"/>
                <a:gd name="T2" fmla="*/ 93 w 156"/>
                <a:gd name="T3" fmla="*/ 320 h 336"/>
                <a:gd name="T4" fmla="*/ 156 w 156"/>
                <a:gd name="T5" fmla="*/ 284 h 336"/>
                <a:gd name="T6" fmla="*/ 156 w 156"/>
                <a:gd name="T7" fmla="*/ 104 h 336"/>
                <a:gd name="T8" fmla="*/ 139 w 156"/>
                <a:gd name="T9" fmla="*/ 76 h 336"/>
                <a:gd name="T10" fmla="*/ 11 w 156"/>
                <a:gd name="T11" fmla="*/ 3 h 336"/>
                <a:gd name="T12" fmla="*/ 0 w 156"/>
                <a:gd name="T13" fmla="*/ 11 h 336"/>
                <a:gd name="T14" fmla="*/ 0 w 156"/>
                <a:gd name="T15" fmla="*/ 253 h 336"/>
                <a:gd name="T16" fmla="*/ 11 w 156"/>
                <a:gd name="T17" fmla="*/ 273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336">
                  <a:moveTo>
                    <a:pt x="11" y="273"/>
                  </a:moveTo>
                  <a:cubicBezTo>
                    <a:pt x="93" y="320"/>
                    <a:pt x="93" y="320"/>
                    <a:pt x="93" y="320"/>
                  </a:cubicBezTo>
                  <a:cubicBezTo>
                    <a:pt x="121" y="336"/>
                    <a:pt x="156" y="316"/>
                    <a:pt x="156" y="284"/>
                  </a:cubicBezTo>
                  <a:cubicBezTo>
                    <a:pt x="156" y="104"/>
                    <a:pt x="156" y="104"/>
                    <a:pt x="156" y="104"/>
                  </a:cubicBezTo>
                  <a:cubicBezTo>
                    <a:pt x="156" y="93"/>
                    <a:pt x="149" y="82"/>
                    <a:pt x="139" y="76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5" y="0"/>
                    <a:pt x="0" y="3"/>
                    <a:pt x="0" y="11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0" y="261"/>
                    <a:pt x="5" y="270"/>
                    <a:pt x="11" y="273"/>
                  </a:cubicBezTo>
                  <a:close/>
                </a:path>
              </a:pathLst>
            </a:custGeom>
            <a:solidFill>
              <a:srgbClr val="8FAE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7" name="íŝḷiḋè">
              <a:extLst>
                <a:ext uri="{FF2B5EF4-FFF2-40B4-BE49-F238E27FC236}">
                  <a16:creationId xmlns:a16="http://schemas.microsoft.com/office/drawing/2014/main" id="{C6C30A2E-1ACC-42DF-99B7-342749DAAF77}"/>
                </a:ext>
              </a:extLst>
            </p:cNvPr>
            <p:cNvSpPr/>
            <p:nvPr/>
          </p:nvSpPr>
          <p:spPr bwMode="auto">
            <a:xfrm>
              <a:off x="6842086" y="1901064"/>
              <a:ext cx="264260" cy="1072933"/>
            </a:xfrm>
            <a:custGeom>
              <a:avLst/>
              <a:gdLst>
                <a:gd name="T0" fmla="*/ 1 w 64"/>
                <a:gd name="T1" fmla="*/ 244 h 260"/>
                <a:gd name="T2" fmla="*/ 64 w 64"/>
                <a:gd name="T3" fmla="*/ 208 h 260"/>
                <a:gd name="T4" fmla="*/ 64 w 64"/>
                <a:gd name="T5" fmla="*/ 28 h 260"/>
                <a:gd name="T6" fmla="*/ 47 w 64"/>
                <a:gd name="T7" fmla="*/ 0 h 260"/>
                <a:gd name="T8" fmla="*/ 0 w 64"/>
                <a:gd name="T9" fmla="*/ 11 h 260"/>
                <a:gd name="T10" fmla="*/ 0 w 64"/>
                <a:gd name="T11" fmla="*/ 244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260">
                  <a:moveTo>
                    <a:pt x="1" y="244"/>
                  </a:moveTo>
                  <a:cubicBezTo>
                    <a:pt x="29" y="260"/>
                    <a:pt x="64" y="240"/>
                    <a:pt x="64" y="20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4" y="17"/>
                    <a:pt x="57" y="6"/>
                    <a:pt x="47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244"/>
                    <a:pt x="0" y="244"/>
                    <a:pt x="0" y="244"/>
                  </a:cubicBezTo>
                </a:path>
              </a:pathLst>
            </a:custGeom>
            <a:solidFill>
              <a:srgbClr val="8FAE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8" name="îṩľïḍè">
              <a:extLst>
                <a:ext uri="{FF2B5EF4-FFF2-40B4-BE49-F238E27FC236}">
                  <a16:creationId xmlns:a16="http://schemas.microsoft.com/office/drawing/2014/main" id="{C7C5600D-8485-4A45-92BC-F698DDAF6755}"/>
                </a:ext>
              </a:extLst>
            </p:cNvPr>
            <p:cNvSpPr/>
            <p:nvPr/>
          </p:nvSpPr>
          <p:spPr bwMode="auto">
            <a:xfrm>
              <a:off x="6307607" y="1620910"/>
              <a:ext cx="776884" cy="449042"/>
            </a:xfrm>
            <a:custGeom>
              <a:avLst/>
              <a:gdLst>
                <a:gd name="T0" fmla="*/ 178 w 188"/>
                <a:gd name="T1" fmla="*/ 100 h 109"/>
                <a:gd name="T2" fmla="*/ 178 w 188"/>
                <a:gd name="T3" fmla="*/ 100 h 109"/>
                <a:gd name="T4" fmla="*/ 178 w 188"/>
                <a:gd name="T5" fmla="*/ 77 h 109"/>
                <a:gd name="T6" fmla="*/ 45 w 188"/>
                <a:gd name="T7" fmla="*/ 0 h 109"/>
                <a:gd name="T8" fmla="*/ 0 w 188"/>
                <a:gd name="T9" fmla="*/ 25 h 109"/>
                <a:gd name="T10" fmla="*/ 131 w 188"/>
                <a:gd name="T11" fmla="*/ 100 h 109"/>
                <a:gd name="T12" fmla="*/ 178 w 188"/>
                <a:gd name="T13" fmla="*/ 10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09">
                  <a:moveTo>
                    <a:pt x="178" y="100"/>
                  </a:moveTo>
                  <a:cubicBezTo>
                    <a:pt x="178" y="100"/>
                    <a:pt x="178" y="100"/>
                    <a:pt x="178" y="100"/>
                  </a:cubicBezTo>
                  <a:cubicBezTo>
                    <a:pt x="188" y="95"/>
                    <a:pt x="188" y="82"/>
                    <a:pt x="178" y="77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38" y="15"/>
                    <a:pt x="24" y="23"/>
                    <a:pt x="0" y="25"/>
                  </a:cubicBezTo>
                  <a:cubicBezTo>
                    <a:pt x="131" y="100"/>
                    <a:pt x="131" y="100"/>
                    <a:pt x="131" y="100"/>
                  </a:cubicBezTo>
                  <a:cubicBezTo>
                    <a:pt x="146" y="109"/>
                    <a:pt x="164" y="109"/>
                    <a:pt x="178" y="100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9" name="îṩḻîḑê">
              <a:extLst>
                <a:ext uri="{FF2B5EF4-FFF2-40B4-BE49-F238E27FC236}">
                  <a16:creationId xmlns:a16="http://schemas.microsoft.com/office/drawing/2014/main" id="{5C22A62B-E51D-4C08-A835-3A773578A0D4}"/>
                </a:ext>
              </a:extLst>
            </p:cNvPr>
            <p:cNvSpPr/>
            <p:nvPr/>
          </p:nvSpPr>
          <p:spPr bwMode="auto">
            <a:xfrm>
              <a:off x="6271843" y="1686477"/>
              <a:ext cx="717276" cy="1259703"/>
            </a:xfrm>
            <a:custGeom>
              <a:avLst/>
              <a:gdLst>
                <a:gd name="T0" fmla="*/ 11 w 174"/>
                <a:gd name="T1" fmla="*/ 223 h 305"/>
                <a:gd name="T2" fmla="*/ 138 w 174"/>
                <a:gd name="T3" fmla="*/ 296 h 305"/>
                <a:gd name="T4" fmla="*/ 174 w 174"/>
                <a:gd name="T5" fmla="*/ 275 h 305"/>
                <a:gd name="T6" fmla="*/ 174 w 174"/>
                <a:gd name="T7" fmla="*/ 89 h 305"/>
                <a:gd name="T8" fmla="*/ 156 w 174"/>
                <a:gd name="T9" fmla="*/ 86 h 305"/>
                <a:gd name="T10" fmla="*/ 11 w 174"/>
                <a:gd name="T11" fmla="*/ 3 h 305"/>
                <a:gd name="T12" fmla="*/ 0 w 174"/>
                <a:gd name="T13" fmla="*/ 11 h 305"/>
                <a:gd name="T14" fmla="*/ 0 w 174"/>
                <a:gd name="T15" fmla="*/ 203 h 305"/>
                <a:gd name="T16" fmla="*/ 11 w 174"/>
                <a:gd name="T17" fmla="*/ 223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305">
                  <a:moveTo>
                    <a:pt x="11" y="223"/>
                  </a:moveTo>
                  <a:cubicBezTo>
                    <a:pt x="138" y="296"/>
                    <a:pt x="138" y="296"/>
                    <a:pt x="138" y="296"/>
                  </a:cubicBezTo>
                  <a:cubicBezTo>
                    <a:pt x="154" y="305"/>
                    <a:pt x="174" y="293"/>
                    <a:pt x="174" y="275"/>
                  </a:cubicBezTo>
                  <a:cubicBezTo>
                    <a:pt x="174" y="89"/>
                    <a:pt x="174" y="89"/>
                    <a:pt x="174" y="89"/>
                  </a:cubicBezTo>
                  <a:cubicBezTo>
                    <a:pt x="169" y="91"/>
                    <a:pt x="161" y="89"/>
                    <a:pt x="156" y="86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5" y="0"/>
                    <a:pt x="0" y="3"/>
                    <a:pt x="0" y="1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11"/>
                    <a:pt x="5" y="220"/>
                    <a:pt x="11" y="223"/>
                  </a:cubicBezTo>
                  <a:close/>
                </a:path>
              </a:pathLst>
            </a:custGeom>
            <a:solidFill>
              <a:srgbClr val="8FAE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0" name="íṡļíḍe">
              <a:extLst>
                <a:ext uri="{FF2B5EF4-FFF2-40B4-BE49-F238E27FC236}">
                  <a16:creationId xmlns:a16="http://schemas.microsoft.com/office/drawing/2014/main" id="{8DFCD691-43CE-4F84-A4CA-2D61D3AF2591}"/>
                </a:ext>
              </a:extLst>
            </p:cNvPr>
            <p:cNvSpPr/>
            <p:nvPr/>
          </p:nvSpPr>
          <p:spPr bwMode="auto">
            <a:xfrm>
              <a:off x="6246012" y="1694425"/>
              <a:ext cx="641773" cy="1386865"/>
            </a:xfrm>
            <a:custGeom>
              <a:avLst/>
              <a:gdLst>
                <a:gd name="T0" fmla="*/ 10 w 155"/>
                <a:gd name="T1" fmla="*/ 273 h 336"/>
                <a:gd name="T2" fmla="*/ 93 w 155"/>
                <a:gd name="T3" fmla="*/ 320 h 336"/>
                <a:gd name="T4" fmla="*/ 155 w 155"/>
                <a:gd name="T5" fmla="*/ 285 h 336"/>
                <a:gd name="T6" fmla="*/ 155 w 155"/>
                <a:gd name="T7" fmla="*/ 105 h 336"/>
                <a:gd name="T8" fmla="*/ 139 w 155"/>
                <a:gd name="T9" fmla="*/ 76 h 336"/>
                <a:gd name="T10" fmla="*/ 10 w 155"/>
                <a:gd name="T11" fmla="*/ 3 h 336"/>
                <a:gd name="T12" fmla="*/ 0 w 155"/>
                <a:gd name="T13" fmla="*/ 11 h 336"/>
                <a:gd name="T14" fmla="*/ 0 w 155"/>
                <a:gd name="T15" fmla="*/ 253 h 336"/>
                <a:gd name="T16" fmla="*/ 10 w 155"/>
                <a:gd name="T17" fmla="*/ 273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5" h="336">
                  <a:moveTo>
                    <a:pt x="10" y="273"/>
                  </a:moveTo>
                  <a:cubicBezTo>
                    <a:pt x="93" y="320"/>
                    <a:pt x="93" y="320"/>
                    <a:pt x="93" y="320"/>
                  </a:cubicBezTo>
                  <a:cubicBezTo>
                    <a:pt x="121" y="336"/>
                    <a:pt x="155" y="316"/>
                    <a:pt x="155" y="285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5" y="93"/>
                    <a:pt x="149" y="82"/>
                    <a:pt x="139" y="7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4" y="0"/>
                    <a:pt x="0" y="4"/>
                    <a:pt x="0" y="11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0" y="261"/>
                    <a:pt x="4" y="270"/>
                    <a:pt x="10" y="273"/>
                  </a:cubicBezTo>
                  <a:close/>
                </a:path>
              </a:pathLst>
            </a:custGeom>
            <a:solidFill>
              <a:srgbClr val="0034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1" name="íślîḋe">
              <a:extLst>
                <a:ext uri="{FF2B5EF4-FFF2-40B4-BE49-F238E27FC236}">
                  <a16:creationId xmlns:a16="http://schemas.microsoft.com/office/drawing/2014/main" id="{37CA9BF8-63FA-4E6F-A7FE-4AD0013E31F0}"/>
                </a:ext>
              </a:extLst>
            </p:cNvPr>
            <p:cNvSpPr/>
            <p:nvPr/>
          </p:nvSpPr>
          <p:spPr bwMode="auto">
            <a:xfrm>
              <a:off x="6621539" y="2008357"/>
              <a:ext cx="266246" cy="1072933"/>
            </a:xfrm>
            <a:custGeom>
              <a:avLst/>
              <a:gdLst>
                <a:gd name="T0" fmla="*/ 2 w 64"/>
                <a:gd name="T1" fmla="*/ 244 h 260"/>
                <a:gd name="T2" fmla="*/ 64 w 64"/>
                <a:gd name="T3" fmla="*/ 209 h 260"/>
                <a:gd name="T4" fmla="*/ 64 w 64"/>
                <a:gd name="T5" fmla="*/ 29 h 260"/>
                <a:gd name="T6" fmla="*/ 48 w 64"/>
                <a:gd name="T7" fmla="*/ 0 h 260"/>
                <a:gd name="T8" fmla="*/ 0 w 64"/>
                <a:gd name="T9" fmla="*/ 12 h 260"/>
                <a:gd name="T10" fmla="*/ 0 w 64"/>
                <a:gd name="T11" fmla="*/ 244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260">
                  <a:moveTo>
                    <a:pt x="2" y="244"/>
                  </a:moveTo>
                  <a:cubicBezTo>
                    <a:pt x="30" y="260"/>
                    <a:pt x="64" y="240"/>
                    <a:pt x="64" y="209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4" y="17"/>
                    <a:pt x="58" y="6"/>
                    <a:pt x="48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244"/>
                    <a:pt x="0" y="244"/>
                    <a:pt x="0" y="244"/>
                  </a:cubicBezTo>
                </a:path>
              </a:pathLst>
            </a:custGeom>
            <a:solidFill>
              <a:srgbClr val="0034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2" name="iṡ1ïḍè">
              <a:extLst>
                <a:ext uri="{FF2B5EF4-FFF2-40B4-BE49-F238E27FC236}">
                  <a16:creationId xmlns:a16="http://schemas.microsoft.com/office/drawing/2014/main" id="{EA6C0345-D6E3-4108-81D8-5AB3A6F8B58B}"/>
                </a:ext>
              </a:extLst>
            </p:cNvPr>
            <p:cNvSpPr/>
            <p:nvPr/>
          </p:nvSpPr>
          <p:spPr bwMode="auto">
            <a:xfrm>
              <a:off x="6093020" y="1732177"/>
              <a:ext cx="772910" cy="445068"/>
            </a:xfrm>
            <a:custGeom>
              <a:avLst/>
              <a:gdLst>
                <a:gd name="T0" fmla="*/ 178 w 187"/>
                <a:gd name="T1" fmla="*/ 100 h 108"/>
                <a:gd name="T2" fmla="*/ 178 w 187"/>
                <a:gd name="T3" fmla="*/ 100 h 108"/>
                <a:gd name="T4" fmla="*/ 178 w 187"/>
                <a:gd name="T5" fmla="*/ 76 h 108"/>
                <a:gd name="T6" fmla="*/ 44 w 187"/>
                <a:gd name="T7" fmla="*/ 0 h 108"/>
                <a:gd name="T8" fmla="*/ 0 w 187"/>
                <a:gd name="T9" fmla="*/ 25 h 108"/>
                <a:gd name="T10" fmla="*/ 130 w 187"/>
                <a:gd name="T11" fmla="*/ 100 h 108"/>
                <a:gd name="T12" fmla="*/ 178 w 187"/>
                <a:gd name="T13" fmla="*/ 10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08">
                  <a:moveTo>
                    <a:pt x="178" y="100"/>
                  </a:moveTo>
                  <a:cubicBezTo>
                    <a:pt x="178" y="100"/>
                    <a:pt x="178" y="100"/>
                    <a:pt x="178" y="100"/>
                  </a:cubicBezTo>
                  <a:cubicBezTo>
                    <a:pt x="187" y="94"/>
                    <a:pt x="187" y="81"/>
                    <a:pt x="178" y="76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8" y="14"/>
                    <a:pt x="23" y="23"/>
                    <a:pt x="0" y="25"/>
                  </a:cubicBezTo>
                  <a:cubicBezTo>
                    <a:pt x="130" y="100"/>
                    <a:pt x="130" y="100"/>
                    <a:pt x="130" y="100"/>
                  </a:cubicBezTo>
                  <a:cubicBezTo>
                    <a:pt x="145" y="108"/>
                    <a:pt x="163" y="108"/>
                    <a:pt x="178" y="100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3" name="íṧľîḋé">
              <a:extLst>
                <a:ext uri="{FF2B5EF4-FFF2-40B4-BE49-F238E27FC236}">
                  <a16:creationId xmlns:a16="http://schemas.microsoft.com/office/drawing/2014/main" id="{7C28E07F-2AB8-4607-A958-FC4A76EE732E}"/>
                </a:ext>
              </a:extLst>
            </p:cNvPr>
            <p:cNvSpPr/>
            <p:nvPr/>
          </p:nvSpPr>
          <p:spPr bwMode="auto">
            <a:xfrm>
              <a:off x="6057256" y="1793771"/>
              <a:ext cx="713302" cy="1259703"/>
            </a:xfrm>
            <a:custGeom>
              <a:avLst/>
              <a:gdLst>
                <a:gd name="T0" fmla="*/ 10 w 173"/>
                <a:gd name="T1" fmla="*/ 223 h 305"/>
                <a:gd name="T2" fmla="*/ 137 w 173"/>
                <a:gd name="T3" fmla="*/ 296 h 305"/>
                <a:gd name="T4" fmla="*/ 173 w 173"/>
                <a:gd name="T5" fmla="*/ 276 h 305"/>
                <a:gd name="T6" fmla="*/ 173 w 173"/>
                <a:gd name="T7" fmla="*/ 90 h 305"/>
                <a:gd name="T8" fmla="*/ 155 w 173"/>
                <a:gd name="T9" fmla="*/ 86 h 305"/>
                <a:gd name="T10" fmla="*/ 10 w 173"/>
                <a:gd name="T11" fmla="*/ 3 h 305"/>
                <a:gd name="T12" fmla="*/ 0 w 173"/>
                <a:gd name="T13" fmla="*/ 11 h 305"/>
                <a:gd name="T14" fmla="*/ 0 w 173"/>
                <a:gd name="T15" fmla="*/ 203 h 305"/>
                <a:gd name="T16" fmla="*/ 10 w 173"/>
                <a:gd name="T17" fmla="*/ 223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3" h="305">
                  <a:moveTo>
                    <a:pt x="10" y="223"/>
                  </a:moveTo>
                  <a:cubicBezTo>
                    <a:pt x="137" y="296"/>
                    <a:pt x="137" y="296"/>
                    <a:pt x="137" y="296"/>
                  </a:cubicBezTo>
                  <a:cubicBezTo>
                    <a:pt x="153" y="305"/>
                    <a:pt x="173" y="294"/>
                    <a:pt x="173" y="276"/>
                  </a:cubicBezTo>
                  <a:cubicBezTo>
                    <a:pt x="173" y="90"/>
                    <a:pt x="173" y="90"/>
                    <a:pt x="173" y="90"/>
                  </a:cubicBezTo>
                  <a:cubicBezTo>
                    <a:pt x="169" y="91"/>
                    <a:pt x="160" y="90"/>
                    <a:pt x="155" y="8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4" y="0"/>
                    <a:pt x="0" y="4"/>
                    <a:pt x="0" y="1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11"/>
                    <a:pt x="4" y="220"/>
                    <a:pt x="10" y="223"/>
                  </a:cubicBezTo>
                  <a:close/>
                </a:path>
              </a:pathLst>
            </a:custGeom>
            <a:solidFill>
              <a:srgbClr val="0034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4" name="îṧlîḋê">
              <a:extLst>
                <a:ext uri="{FF2B5EF4-FFF2-40B4-BE49-F238E27FC236}">
                  <a16:creationId xmlns:a16="http://schemas.microsoft.com/office/drawing/2014/main" id="{91A3B6E7-06D2-4DE4-8975-42E7D4EBC983}"/>
                </a:ext>
              </a:extLst>
            </p:cNvPr>
            <p:cNvSpPr/>
            <p:nvPr/>
          </p:nvSpPr>
          <p:spPr bwMode="auto">
            <a:xfrm>
              <a:off x="6089047" y="1934842"/>
              <a:ext cx="582166" cy="1263677"/>
            </a:xfrm>
            <a:custGeom>
              <a:avLst/>
              <a:gdLst>
                <a:gd name="T0" fmla="*/ 9 w 141"/>
                <a:gd name="T1" fmla="*/ 249 h 306"/>
                <a:gd name="T2" fmla="*/ 85 w 141"/>
                <a:gd name="T3" fmla="*/ 292 h 306"/>
                <a:gd name="T4" fmla="*/ 141 w 141"/>
                <a:gd name="T5" fmla="*/ 259 h 306"/>
                <a:gd name="T6" fmla="*/ 141 w 141"/>
                <a:gd name="T7" fmla="*/ 95 h 306"/>
                <a:gd name="T8" fmla="*/ 126 w 141"/>
                <a:gd name="T9" fmla="*/ 69 h 306"/>
                <a:gd name="T10" fmla="*/ 9 w 141"/>
                <a:gd name="T11" fmla="*/ 3 h 306"/>
                <a:gd name="T12" fmla="*/ 0 w 141"/>
                <a:gd name="T13" fmla="*/ 10 h 306"/>
                <a:gd name="T14" fmla="*/ 0 w 141"/>
                <a:gd name="T15" fmla="*/ 231 h 306"/>
                <a:gd name="T16" fmla="*/ 9 w 141"/>
                <a:gd name="T17" fmla="*/ 249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306">
                  <a:moveTo>
                    <a:pt x="9" y="249"/>
                  </a:moveTo>
                  <a:cubicBezTo>
                    <a:pt x="85" y="292"/>
                    <a:pt x="85" y="292"/>
                    <a:pt x="85" y="292"/>
                  </a:cubicBezTo>
                  <a:cubicBezTo>
                    <a:pt x="110" y="306"/>
                    <a:pt x="141" y="288"/>
                    <a:pt x="141" y="259"/>
                  </a:cubicBezTo>
                  <a:cubicBezTo>
                    <a:pt x="141" y="95"/>
                    <a:pt x="141" y="95"/>
                    <a:pt x="141" y="95"/>
                  </a:cubicBezTo>
                  <a:cubicBezTo>
                    <a:pt x="141" y="84"/>
                    <a:pt x="136" y="75"/>
                    <a:pt x="126" y="69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4" y="0"/>
                    <a:pt x="0" y="3"/>
                    <a:pt x="0" y="10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238"/>
                    <a:pt x="4" y="246"/>
                    <a:pt x="9" y="249"/>
                  </a:cubicBezTo>
                  <a:close/>
                </a:path>
              </a:pathLst>
            </a:custGeom>
            <a:solidFill>
              <a:srgbClr val="2B61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5" name="íŝ1îḓè">
              <a:extLst>
                <a:ext uri="{FF2B5EF4-FFF2-40B4-BE49-F238E27FC236}">
                  <a16:creationId xmlns:a16="http://schemas.microsoft.com/office/drawing/2014/main" id="{734D1960-7161-44FF-B4F5-EBA81EF9C993}"/>
                </a:ext>
              </a:extLst>
            </p:cNvPr>
            <p:cNvSpPr/>
            <p:nvPr/>
          </p:nvSpPr>
          <p:spPr bwMode="auto">
            <a:xfrm>
              <a:off x="6432782" y="2218970"/>
              <a:ext cx="238430" cy="979549"/>
            </a:xfrm>
            <a:custGeom>
              <a:avLst/>
              <a:gdLst>
                <a:gd name="T0" fmla="*/ 2 w 58"/>
                <a:gd name="T1" fmla="*/ 223 h 237"/>
                <a:gd name="T2" fmla="*/ 58 w 58"/>
                <a:gd name="T3" fmla="*/ 190 h 237"/>
                <a:gd name="T4" fmla="*/ 58 w 58"/>
                <a:gd name="T5" fmla="*/ 26 h 237"/>
                <a:gd name="T6" fmla="*/ 43 w 58"/>
                <a:gd name="T7" fmla="*/ 0 h 237"/>
                <a:gd name="T8" fmla="*/ 0 w 58"/>
                <a:gd name="T9" fmla="*/ 10 h 237"/>
                <a:gd name="T10" fmla="*/ 0 w 58"/>
                <a:gd name="T11" fmla="*/ 22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237">
                  <a:moveTo>
                    <a:pt x="2" y="223"/>
                  </a:moveTo>
                  <a:cubicBezTo>
                    <a:pt x="27" y="237"/>
                    <a:pt x="58" y="219"/>
                    <a:pt x="58" y="190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15"/>
                    <a:pt x="53" y="6"/>
                    <a:pt x="43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222"/>
                    <a:pt x="0" y="222"/>
                    <a:pt x="0" y="222"/>
                  </a:cubicBezTo>
                </a:path>
              </a:pathLst>
            </a:custGeom>
            <a:solidFill>
              <a:srgbClr val="2B61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íSlîḓe">
              <a:extLst>
                <a:ext uri="{FF2B5EF4-FFF2-40B4-BE49-F238E27FC236}">
                  <a16:creationId xmlns:a16="http://schemas.microsoft.com/office/drawing/2014/main" id="{991EC831-4E12-49DE-9F74-ABE9F99D5AD9}"/>
                </a:ext>
              </a:extLst>
            </p:cNvPr>
            <p:cNvSpPr/>
            <p:nvPr/>
          </p:nvSpPr>
          <p:spPr bwMode="auto">
            <a:xfrm>
              <a:off x="5949963" y="1962659"/>
              <a:ext cx="705355" cy="409304"/>
            </a:xfrm>
            <a:custGeom>
              <a:avLst/>
              <a:gdLst>
                <a:gd name="T0" fmla="*/ 162 w 171"/>
                <a:gd name="T1" fmla="*/ 92 h 99"/>
                <a:gd name="T2" fmla="*/ 162 w 171"/>
                <a:gd name="T3" fmla="*/ 92 h 99"/>
                <a:gd name="T4" fmla="*/ 163 w 171"/>
                <a:gd name="T5" fmla="*/ 70 h 99"/>
                <a:gd name="T6" fmla="*/ 40 w 171"/>
                <a:gd name="T7" fmla="*/ 0 h 99"/>
                <a:gd name="T8" fmla="*/ 0 w 171"/>
                <a:gd name="T9" fmla="*/ 23 h 99"/>
                <a:gd name="T10" fmla="*/ 119 w 171"/>
                <a:gd name="T11" fmla="*/ 92 h 99"/>
                <a:gd name="T12" fmla="*/ 162 w 171"/>
                <a:gd name="T13" fmla="*/ 9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99">
                  <a:moveTo>
                    <a:pt x="162" y="92"/>
                  </a:moveTo>
                  <a:cubicBezTo>
                    <a:pt x="162" y="92"/>
                    <a:pt x="162" y="92"/>
                    <a:pt x="162" y="92"/>
                  </a:cubicBezTo>
                  <a:cubicBezTo>
                    <a:pt x="171" y="87"/>
                    <a:pt x="171" y="75"/>
                    <a:pt x="163" y="7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5" y="14"/>
                    <a:pt x="22" y="22"/>
                    <a:pt x="0" y="23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32" y="99"/>
                    <a:pt x="149" y="99"/>
                    <a:pt x="162" y="92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7" name="is1iḓe">
              <a:extLst>
                <a:ext uri="{FF2B5EF4-FFF2-40B4-BE49-F238E27FC236}">
                  <a16:creationId xmlns:a16="http://schemas.microsoft.com/office/drawing/2014/main" id="{08BC157B-6E92-40FE-93BB-2EB2C5D4E4CB}"/>
                </a:ext>
              </a:extLst>
            </p:cNvPr>
            <p:cNvSpPr/>
            <p:nvPr/>
          </p:nvSpPr>
          <p:spPr bwMode="auto">
            <a:xfrm>
              <a:off x="5916185" y="2024253"/>
              <a:ext cx="651707" cy="1148436"/>
            </a:xfrm>
            <a:custGeom>
              <a:avLst/>
              <a:gdLst>
                <a:gd name="T0" fmla="*/ 10 w 158"/>
                <a:gd name="T1" fmla="*/ 203 h 278"/>
                <a:gd name="T2" fmla="*/ 125 w 158"/>
                <a:gd name="T3" fmla="*/ 269 h 278"/>
                <a:gd name="T4" fmla="*/ 158 w 158"/>
                <a:gd name="T5" fmla="*/ 251 h 278"/>
                <a:gd name="T6" fmla="*/ 158 w 158"/>
                <a:gd name="T7" fmla="*/ 81 h 278"/>
                <a:gd name="T8" fmla="*/ 142 w 158"/>
                <a:gd name="T9" fmla="*/ 78 h 278"/>
                <a:gd name="T10" fmla="*/ 10 w 158"/>
                <a:gd name="T11" fmla="*/ 3 h 278"/>
                <a:gd name="T12" fmla="*/ 0 w 158"/>
                <a:gd name="T13" fmla="*/ 10 h 278"/>
                <a:gd name="T14" fmla="*/ 0 w 158"/>
                <a:gd name="T15" fmla="*/ 185 h 278"/>
                <a:gd name="T16" fmla="*/ 10 w 158"/>
                <a:gd name="T17" fmla="*/ 203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8" h="278">
                  <a:moveTo>
                    <a:pt x="10" y="203"/>
                  </a:moveTo>
                  <a:cubicBezTo>
                    <a:pt x="125" y="269"/>
                    <a:pt x="125" y="269"/>
                    <a:pt x="125" y="269"/>
                  </a:cubicBezTo>
                  <a:cubicBezTo>
                    <a:pt x="140" y="278"/>
                    <a:pt x="158" y="267"/>
                    <a:pt x="158" y="251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4" y="82"/>
                    <a:pt x="146" y="81"/>
                    <a:pt x="142" y="78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4" y="0"/>
                    <a:pt x="0" y="3"/>
                    <a:pt x="0" y="10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92"/>
                    <a:pt x="4" y="200"/>
                    <a:pt x="10" y="203"/>
                  </a:cubicBezTo>
                  <a:close/>
                </a:path>
              </a:pathLst>
            </a:custGeom>
            <a:solidFill>
              <a:srgbClr val="2B61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8" name="íṥ1îḋê">
              <a:extLst>
                <a:ext uri="{FF2B5EF4-FFF2-40B4-BE49-F238E27FC236}">
                  <a16:creationId xmlns:a16="http://schemas.microsoft.com/office/drawing/2014/main" id="{68312A61-3B72-493F-9E6E-17D8430BA2E9}"/>
                </a:ext>
              </a:extLst>
            </p:cNvPr>
            <p:cNvSpPr/>
            <p:nvPr/>
          </p:nvSpPr>
          <p:spPr bwMode="auto">
            <a:xfrm>
              <a:off x="7398422" y="3812474"/>
              <a:ext cx="413278" cy="260286"/>
            </a:xfrm>
            <a:custGeom>
              <a:avLst/>
              <a:gdLst>
                <a:gd name="T0" fmla="*/ 43 w 100"/>
                <a:gd name="T1" fmla="*/ 4 h 63"/>
                <a:gd name="T2" fmla="*/ 92 w 100"/>
                <a:gd name="T3" fmla="*/ 33 h 63"/>
                <a:gd name="T4" fmla="*/ 92 w 100"/>
                <a:gd name="T5" fmla="*/ 54 h 63"/>
                <a:gd name="T6" fmla="*/ 83 w 100"/>
                <a:gd name="T7" fmla="*/ 59 h 63"/>
                <a:gd name="T8" fmla="*/ 57 w 100"/>
                <a:gd name="T9" fmla="*/ 59 h 63"/>
                <a:gd name="T10" fmla="*/ 8 w 100"/>
                <a:gd name="T11" fmla="*/ 30 h 63"/>
                <a:gd name="T12" fmla="*/ 8 w 100"/>
                <a:gd name="T13" fmla="*/ 9 h 63"/>
                <a:gd name="T14" fmla="*/ 17 w 100"/>
                <a:gd name="T15" fmla="*/ 4 h 63"/>
                <a:gd name="T16" fmla="*/ 43 w 100"/>
                <a:gd name="T17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63">
                  <a:moveTo>
                    <a:pt x="43" y="4"/>
                  </a:moveTo>
                  <a:cubicBezTo>
                    <a:pt x="92" y="33"/>
                    <a:pt x="92" y="33"/>
                    <a:pt x="92" y="33"/>
                  </a:cubicBezTo>
                  <a:cubicBezTo>
                    <a:pt x="100" y="37"/>
                    <a:pt x="100" y="49"/>
                    <a:pt x="92" y="54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75" y="63"/>
                    <a:pt x="65" y="63"/>
                    <a:pt x="57" y="59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0" y="26"/>
                    <a:pt x="0" y="14"/>
                    <a:pt x="8" y="9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25" y="0"/>
                    <a:pt x="35" y="0"/>
                    <a:pt x="43" y="4"/>
                  </a:cubicBezTo>
                  <a:close/>
                </a:path>
              </a:pathLst>
            </a:custGeom>
            <a:solidFill>
              <a:srgbClr val="9AB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9" name="íŝ1ïḑé">
              <a:extLst>
                <a:ext uri="{FF2B5EF4-FFF2-40B4-BE49-F238E27FC236}">
                  <a16:creationId xmlns:a16="http://schemas.microsoft.com/office/drawing/2014/main" id="{8C0BCA08-8F59-40C9-BA57-EE3C37B7AD70}"/>
                </a:ext>
              </a:extLst>
            </p:cNvPr>
            <p:cNvSpPr/>
            <p:nvPr/>
          </p:nvSpPr>
          <p:spPr bwMode="auto">
            <a:xfrm>
              <a:off x="7746132" y="2755436"/>
              <a:ext cx="95372" cy="107293"/>
            </a:xfrm>
            <a:custGeom>
              <a:avLst/>
              <a:gdLst>
                <a:gd name="T0" fmla="*/ 5 w 23"/>
                <a:gd name="T1" fmla="*/ 26 h 26"/>
                <a:gd name="T2" fmla="*/ 13 w 23"/>
                <a:gd name="T3" fmla="*/ 21 h 26"/>
                <a:gd name="T4" fmla="*/ 20 w 23"/>
                <a:gd name="T5" fmla="*/ 16 h 26"/>
                <a:gd name="T6" fmla="*/ 17 w 23"/>
                <a:gd name="T7" fmla="*/ 16 h 26"/>
                <a:gd name="T8" fmla="*/ 19 w 23"/>
                <a:gd name="T9" fmla="*/ 2 h 26"/>
                <a:gd name="T10" fmla="*/ 7 w 23"/>
                <a:gd name="T11" fmla="*/ 15 h 26"/>
                <a:gd name="T12" fmla="*/ 0 w 23"/>
                <a:gd name="T13" fmla="*/ 21 h 26"/>
                <a:gd name="T14" fmla="*/ 5 w 23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26">
                  <a:moveTo>
                    <a:pt x="5" y="26"/>
                  </a:moveTo>
                  <a:cubicBezTo>
                    <a:pt x="5" y="26"/>
                    <a:pt x="12" y="22"/>
                    <a:pt x="13" y="21"/>
                  </a:cubicBezTo>
                  <a:cubicBezTo>
                    <a:pt x="14" y="20"/>
                    <a:pt x="19" y="18"/>
                    <a:pt x="20" y="16"/>
                  </a:cubicBezTo>
                  <a:cubicBezTo>
                    <a:pt x="21" y="15"/>
                    <a:pt x="19" y="16"/>
                    <a:pt x="17" y="16"/>
                  </a:cubicBezTo>
                  <a:cubicBezTo>
                    <a:pt x="13" y="17"/>
                    <a:pt x="23" y="3"/>
                    <a:pt x="19" y="2"/>
                  </a:cubicBezTo>
                  <a:cubicBezTo>
                    <a:pt x="17" y="1"/>
                    <a:pt x="12" y="0"/>
                    <a:pt x="7" y="15"/>
                  </a:cubicBezTo>
                  <a:cubicBezTo>
                    <a:pt x="6" y="19"/>
                    <a:pt x="1" y="19"/>
                    <a:pt x="0" y="21"/>
                  </a:cubicBezTo>
                  <a:lnTo>
                    <a:pt x="5" y="26"/>
                  </a:lnTo>
                  <a:close/>
                </a:path>
              </a:pathLst>
            </a:custGeom>
            <a:solidFill>
              <a:srgbClr val="FF94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0" name="iṧ1íḋé">
              <a:extLst>
                <a:ext uri="{FF2B5EF4-FFF2-40B4-BE49-F238E27FC236}">
                  <a16:creationId xmlns:a16="http://schemas.microsoft.com/office/drawing/2014/main" id="{88364254-FBEF-45A3-B237-D530FDB080A5}"/>
                </a:ext>
              </a:extLst>
            </p:cNvPr>
            <p:cNvSpPr/>
            <p:nvPr/>
          </p:nvSpPr>
          <p:spPr bwMode="auto">
            <a:xfrm>
              <a:off x="7406369" y="2717686"/>
              <a:ext cx="393409" cy="347710"/>
            </a:xfrm>
            <a:custGeom>
              <a:avLst/>
              <a:gdLst>
                <a:gd name="T0" fmla="*/ 40 w 95"/>
                <a:gd name="T1" fmla="*/ 20 h 84"/>
                <a:gd name="T2" fmla="*/ 31 w 95"/>
                <a:gd name="T3" fmla="*/ 54 h 84"/>
                <a:gd name="T4" fmla="*/ 89 w 95"/>
                <a:gd name="T5" fmla="*/ 25 h 84"/>
                <a:gd name="T6" fmla="*/ 93 w 95"/>
                <a:gd name="T7" fmla="*/ 33 h 84"/>
                <a:gd name="T8" fmla="*/ 10 w 95"/>
                <a:gd name="T9" fmla="*/ 73 h 84"/>
                <a:gd name="T10" fmla="*/ 12 w 95"/>
                <a:gd name="T11" fmla="*/ 26 h 84"/>
                <a:gd name="T12" fmla="*/ 40 w 95"/>
                <a:gd name="T13" fmla="*/ 2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84">
                  <a:moveTo>
                    <a:pt x="40" y="20"/>
                  </a:moveTo>
                  <a:cubicBezTo>
                    <a:pt x="36" y="42"/>
                    <a:pt x="31" y="54"/>
                    <a:pt x="31" y="54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9" y="25"/>
                    <a:pt x="95" y="25"/>
                    <a:pt x="93" y="33"/>
                  </a:cubicBezTo>
                  <a:cubicBezTo>
                    <a:pt x="93" y="33"/>
                    <a:pt x="28" y="84"/>
                    <a:pt x="10" y="73"/>
                  </a:cubicBezTo>
                  <a:cubicBezTo>
                    <a:pt x="0" y="66"/>
                    <a:pt x="5" y="40"/>
                    <a:pt x="12" y="26"/>
                  </a:cubicBezTo>
                  <a:cubicBezTo>
                    <a:pt x="26" y="0"/>
                    <a:pt x="43" y="2"/>
                    <a:pt x="40" y="20"/>
                  </a:cubicBezTo>
                  <a:close/>
                </a:path>
              </a:pathLst>
            </a:custGeom>
            <a:solidFill>
              <a:srgbClr val="FD5C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1" name="iṣļîḑè">
              <a:extLst>
                <a:ext uri="{FF2B5EF4-FFF2-40B4-BE49-F238E27FC236}">
                  <a16:creationId xmlns:a16="http://schemas.microsoft.com/office/drawing/2014/main" id="{DE6E033E-CFC1-46EB-BA4F-FC78ED5D15CA}"/>
                </a:ext>
              </a:extLst>
            </p:cNvPr>
            <p:cNvSpPr/>
            <p:nvPr/>
          </p:nvSpPr>
          <p:spPr bwMode="auto">
            <a:xfrm>
              <a:off x="7555388" y="2677947"/>
              <a:ext cx="53647" cy="61595"/>
            </a:xfrm>
            <a:custGeom>
              <a:avLst/>
              <a:gdLst>
                <a:gd name="T0" fmla="*/ 27 w 27"/>
                <a:gd name="T1" fmla="*/ 10 h 31"/>
                <a:gd name="T2" fmla="*/ 25 w 27"/>
                <a:gd name="T3" fmla="*/ 31 h 31"/>
                <a:gd name="T4" fmla="*/ 0 w 27"/>
                <a:gd name="T5" fmla="*/ 29 h 31"/>
                <a:gd name="T6" fmla="*/ 7 w 27"/>
                <a:gd name="T7" fmla="*/ 0 h 31"/>
                <a:gd name="T8" fmla="*/ 27 w 27"/>
                <a:gd name="T9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27" y="10"/>
                  </a:moveTo>
                  <a:lnTo>
                    <a:pt x="25" y="31"/>
                  </a:lnTo>
                  <a:lnTo>
                    <a:pt x="0" y="29"/>
                  </a:lnTo>
                  <a:lnTo>
                    <a:pt x="7" y="0"/>
                  </a:lnTo>
                  <a:lnTo>
                    <a:pt x="27" y="10"/>
                  </a:lnTo>
                  <a:close/>
                </a:path>
              </a:pathLst>
            </a:custGeom>
            <a:solidFill>
              <a:srgbClr val="FED4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2" name="iš1íḍe">
              <a:extLst>
                <a:ext uri="{FF2B5EF4-FFF2-40B4-BE49-F238E27FC236}">
                  <a16:creationId xmlns:a16="http://schemas.microsoft.com/office/drawing/2014/main" id="{FADC84EA-F938-4430-94BD-E7B0ED3378BE}"/>
                </a:ext>
              </a:extLst>
            </p:cNvPr>
            <p:cNvSpPr/>
            <p:nvPr/>
          </p:nvSpPr>
          <p:spPr bwMode="auto">
            <a:xfrm>
              <a:off x="7877268" y="2842861"/>
              <a:ext cx="91398" cy="115241"/>
            </a:xfrm>
            <a:custGeom>
              <a:avLst/>
              <a:gdLst>
                <a:gd name="T0" fmla="*/ 0 w 22"/>
                <a:gd name="T1" fmla="*/ 22 h 28"/>
                <a:gd name="T2" fmla="*/ 7 w 22"/>
                <a:gd name="T3" fmla="*/ 16 h 28"/>
                <a:gd name="T4" fmla="*/ 10 w 22"/>
                <a:gd name="T5" fmla="*/ 10 h 28"/>
                <a:gd name="T6" fmla="*/ 9 w 22"/>
                <a:gd name="T7" fmla="*/ 13 h 28"/>
                <a:gd name="T8" fmla="*/ 20 w 22"/>
                <a:gd name="T9" fmla="*/ 3 h 28"/>
                <a:gd name="T10" fmla="*/ 16 w 22"/>
                <a:gd name="T11" fmla="*/ 20 h 28"/>
                <a:gd name="T12" fmla="*/ 6 w 22"/>
                <a:gd name="T13" fmla="*/ 28 h 28"/>
                <a:gd name="T14" fmla="*/ 0 w 22"/>
                <a:gd name="T15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8">
                  <a:moveTo>
                    <a:pt x="0" y="22"/>
                  </a:moveTo>
                  <a:cubicBezTo>
                    <a:pt x="4" y="22"/>
                    <a:pt x="7" y="19"/>
                    <a:pt x="7" y="16"/>
                  </a:cubicBezTo>
                  <a:cubicBezTo>
                    <a:pt x="7" y="11"/>
                    <a:pt x="10" y="9"/>
                    <a:pt x="10" y="10"/>
                  </a:cubicBezTo>
                  <a:cubicBezTo>
                    <a:pt x="10" y="11"/>
                    <a:pt x="9" y="13"/>
                    <a:pt x="9" y="13"/>
                  </a:cubicBezTo>
                  <a:cubicBezTo>
                    <a:pt x="9" y="12"/>
                    <a:pt x="13" y="0"/>
                    <a:pt x="20" y="3"/>
                  </a:cubicBezTo>
                  <a:cubicBezTo>
                    <a:pt x="22" y="4"/>
                    <a:pt x="20" y="14"/>
                    <a:pt x="16" y="20"/>
                  </a:cubicBezTo>
                  <a:cubicBezTo>
                    <a:pt x="12" y="25"/>
                    <a:pt x="9" y="23"/>
                    <a:pt x="6" y="28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rgbClr val="FF94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3" name="îṡ1iḋé">
              <a:extLst>
                <a:ext uri="{FF2B5EF4-FFF2-40B4-BE49-F238E27FC236}">
                  <a16:creationId xmlns:a16="http://schemas.microsoft.com/office/drawing/2014/main" id="{9A4FEF1C-E52D-4AA2-A47B-78152D7B0B92}"/>
                </a:ext>
              </a:extLst>
            </p:cNvPr>
            <p:cNvSpPr/>
            <p:nvPr/>
          </p:nvSpPr>
          <p:spPr bwMode="auto">
            <a:xfrm>
              <a:off x="7489820" y="3866121"/>
              <a:ext cx="202665" cy="95372"/>
            </a:xfrm>
            <a:custGeom>
              <a:avLst/>
              <a:gdLst>
                <a:gd name="T0" fmla="*/ 0 w 49"/>
                <a:gd name="T1" fmla="*/ 2 h 23"/>
                <a:gd name="T2" fmla="*/ 17 w 49"/>
                <a:gd name="T3" fmla="*/ 3 h 23"/>
                <a:gd name="T4" fmla="*/ 43 w 49"/>
                <a:gd name="T5" fmla="*/ 12 h 23"/>
                <a:gd name="T6" fmla="*/ 0 w 49"/>
                <a:gd name="T7" fmla="*/ 17 h 23"/>
                <a:gd name="T8" fmla="*/ 0 w 49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3">
                  <a:moveTo>
                    <a:pt x="0" y="2"/>
                  </a:moveTo>
                  <a:cubicBezTo>
                    <a:pt x="0" y="2"/>
                    <a:pt x="6" y="0"/>
                    <a:pt x="17" y="3"/>
                  </a:cubicBezTo>
                  <a:cubicBezTo>
                    <a:pt x="25" y="5"/>
                    <a:pt x="35" y="7"/>
                    <a:pt x="43" y="12"/>
                  </a:cubicBezTo>
                  <a:cubicBezTo>
                    <a:pt x="49" y="15"/>
                    <a:pt x="0" y="23"/>
                    <a:pt x="0" y="17"/>
                  </a:cubicBezTo>
                  <a:cubicBezTo>
                    <a:pt x="0" y="7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002C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4" name="ïšľidê">
              <a:extLst>
                <a:ext uri="{FF2B5EF4-FFF2-40B4-BE49-F238E27FC236}">
                  <a16:creationId xmlns:a16="http://schemas.microsoft.com/office/drawing/2014/main" id="{82617CAE-9897-4B07-9AF6-D6F3CA9E11D0}"/>
                </a:ext>
              </a:extLst>
            </p:cNvPr>
            <p:cNvSpPr/>
            <p:nvPr/>
          </p:nvSpPr>
          <p:spPr bwMode="auto">
            <a:xfrm>
              <a:off x="7589165" y="3923741"/>
              <a:ext cx="198691" cy="91398"/>
            </a:xfrm>
            <a:custGeom>
              <a:avLst/>
              <a:gdLst>
                <a:gd name="T0" fmla="*/ 0 w 48"/>
                <a:gd name="T1" fmla="*/ 0 h 22"/>
                <a:gd name="T2" fmla="*/ 18 w 48"/>
                <a:gd name="T3" fmla="*/ 2 h 22"/>
                <a:gd name="T4" fmla="*/ 43 w 48"/>
                <a:gd name="T5" fmla="*/ 10 h 22"/>
                <a:gd name="T6" fmla="*/ 0 w 48"/>
                <a:gd name="T7" fmla="*/ 15 h 22"/>
                <a:gd name="T8" fmla="*/ 0 w 48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2">
                  <a:moveTo>
                    <a:pt x="0" y="0"/>
                  </a:moveTo>
                  <a:cubicBezTo>
                    <a:pt x="0" y="0"/>
                    <a:pt x="6" y="0"/>
                    <a:pt x="18" y="2"/>
                  </a:cubicBezTo>
                  <a:cubicBezTo>
                    <a:pt x="23" y="2"/>
                    <a:pt x="40" y="7"/>
                    <a:pt x="43" y="10"/>
                  </a:cubicBezTo>
                  <a:cubicBezTo>
                    <a:pt x="48" y="16"/>
                    <a:pt x="0" y="22"/>
                    <a:pt x="0" y="15"/>
                  </a:cubicBezTo>
                  <a:cubicBezTo>
                    <a:pt x="0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2C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5" name="íṣľîḑê">
              <a:extLst>
                <a:ext uri="{FF2B5EF4-FFF2-40B4-BE49-F238E27FC236}">
                  <a16:creationId xmlns:a16="http://schemas.microsoft.com/office/drawing/2014/main" id="{F357A3A2-88F5-4B68-B238-CE33DFA8917C}"/>
                </a:ext>
              </a:extLst>
            </p:cNvPr>
            <p:cNvSpPr/>
            <p:nvPr/>
          </p:nvSpPr>
          <p:spPr bwMode="auto">
            <a:xfrm>
              <a:off x="7420278" y="3188583"/>
              <a:ext cx="149019" cy="715289"/>
            </a:xfrm>
            <a:custGeom>
              <a:avLst/>
              <a:gdLst>
                <a:gd name="T0" fmla="*/ 4 w 36"/>
                <a:gd name="T1" fmla="*/ 0 h 173"/>
                <a:gd name="T2" fmla="*/ 6 w 36"/>
                <a:gd name="T3" fmla="*/ 33 h 173"/>
                <a:gd name="T4" fmla="*/ 16 w 36"/>
                <a:gd name="T5" fmla="*/ 169 h 173"/>
                <a:gd name="T6" fmla="*/ 32 w 36"/>
                <a:gd name="T7" fmla="*/ 167 h 173"/>
                <a:gd name="T8" fmla="*/ 36 w 36"/>
                <a:gd name="T9" fmla="*/ 5 h 173"/>
                <a:gd name="T10" fmla="*/ 4 w 36"/>
                <a:gd name="T1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73">
                  <a:moveTo>
                    <a:pt x="4" y="0"/>
                  </a:moveTo>
                  <a:cubicBezTo>
                    <a:pt x="4" y="0"/>
                    <a:pt x="0" y="11"/>
                    <a:pt x="6" y="33"/>
                  </a:cubicBezTo>
                  <a:cubicBezTo>
                    <a:pt x="10" y="50"/>
                    <a:pt x="16" y="169"/>
                    <a:pt x="16" y="169"/>
                  </a:cubicBezTo>
                  <a:cubicBezTo>
                    <a:pt x="16" y="169"/>
                    <a:pt x="20" y="173"/>
                    <a:pt x="32" y="167"/>
                  </a:cubicBezTo>
                  <a:cubicBezTo>
                    <a:pt x="36" y="5"/>
                    <a:pt x="36" y="5"/>
                    <a:pt x="36" y="5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002B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6" name="ïŝḷîde">
              <a:extLst>
                <a:ext uri="{FF2B5EF4-FFF2-40B4-BE49-F238E27FC236}">
                  <a16:creationId xmlns:a16="http://schemas.microsoft.com/office/drawing/2014/main" id="{BD0AF455-AC85-4EAE-920D-FDEEBF643D9D}"/>
                </a:ext>
              </a:extLst>
            </p:cNvPr>
            <p:cNvSpPr/>
            <p:nvPr/>
          </p:nvSpPr>
          <p:spPr bwMode="auto">
            <a:xfrm>
              <a:off x="7501741" y="3202492"/>
              <a:ext cx="174848" cy="751053"/>
            </a:xfrm>
            <a:custGeom>
              <a:avLst/>
              <a:gdLst>
                <a:gd name="T0" fmla="*/ 3 w 42"/>
                <a:gd name="T1" fmla="*/ 2 h 182"/>
                <a:gd name="T2" fmla="*/ 9 w 42"/>
                <a:gd name="T3" fmla="*/ 37 h 182"/>
                <a:gd name="T4" fmla="*/ 19 w 42"/>
                <a:gd name="T5" fmla="*/ 179 h 182"/>
                <a:gd name="T6" fmla="*/ 36 w 42"/>
                <a:gd name="T7" fmla="*/ 175 h 182"/>
                <a:gd name="T8" fmla="*/ 42 w 42"/>
                <a:gd name="T9" fmla="*/ 0 h 182"/>
                <a:gd name="T10" fmla="*/ 3 w 42"/>
                <a:gd name="T11" fmla="*/ 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82">
                  <a:moveTo>
                    <a:pt x="3" y="2"/>
                  </a:moveTo>
                  <a:cubicBezTo>
                    <a:pt x="3" y="2"/>
                    <a:pt x="0" y="14"/>
                    <a:pt x="9" y="37"/>
                  </a:cubicBezTo>
                  <a:cubicBezTo>
                    <a:pt x="11" y="52"/>
                    <a:pt x="19" y="179"/>
                    <a:pt x="19" y="179"/>
                  </a:cubicBezTo>
                  <a:cubicBezTo>
                    <a:pt x="37" y="182"/>
                    <a:pt x="36" y="175"/>
                    <a:pt x="36" y="175"/>
                  </a:cubicBezTo>
                  <a:cubicBezTo>
                    <a:pt x="35" y="165"/>
                    <a:pt x="42" y="0"/>
                    <a:pt x="42" y="0"/>
                  </a:cubicBezTo>
                  <a:lnTo>
                    <a:pt x="3" y="2"/>
                  </a:lnTo>
                  <a:close/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7" name="íṣ1îḍè">
              <a:extLst>
                <a:ext uri="{FF2B5EF4-FFF2-40B4-BE49-F238E27FC236}">
                  <a16:creationId xmlns:a16="http://schemas.microsoft.com/office/drawing/2014/main" id="{0AD3BE1E-66AC-4496-8F96-AA864231341F}"/>
                </a:ext>
              </a:extLst>
            </p:cNvPr>
            <p:cNvSpPr/>
            <p:nvPr/>
          </p:nvSpPr>
          <p:spPr bwMode="auto">
            <a:xfrm>
              <a:off x="7539493" y="2536876"/>
              <a:ext cx="137098" cy="190744"/>
            </a:xfrm>
            <a:custGeom>
              <a:avLst/>
              <a:gdLst>
                <a:gd name="T0" fmla="*/ 32 w 33"/>
                <a:gd name="T1" fmla="*/ 22 h 46"/>
                <a:gd name="T2" fmla="*/ 10 w 33"/>
                <a:gd name="T3" fmla="*/ 43 h 46"/>
                <a:gd name="T4" fmla="*/ 1 w 33"/>
                <a:gd name="T5" fmla="*/ 19 h 46"/>
                <a:gd name="T6" fmla="*/ 18 w 33"/>
                <a:gd name="T7" fmla="*/ 1 h 46"/>
                <a:gd name="T8" fmla="*/ 32 w 33"/>
                <a:gd name="T9" fmla="*/ 2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6">
                  <a:moveTo>
                    <a:pt x="32" y="22"/>
                  </a:moveTo>
                  <a:cubicBezTo>
                    <a:pt x="31" y="32"/>
                    <a:pt x="21" y="46"/>
                    <a:pt x="10" y="43"/>
                  </a:cubicBezTo>
                  <a:cubicBezTo>
                    <a:pt x="2" y="40"/>
                    <a:pt x="0" y="29"/>
                    <a:pt x="1" y="19"/>
                  </a:cubicBezTo>
                  <a:cubicBezTo>
                    <a:pt x="2" y="8"/>
                    <a:pt x="10" y="0"/>
                    <a:pt x="18" y="1"/>
                  </a:cubicBezTo>
                  <a:cubicBezTo>
                    <a:pt x="27" y="2"/>
                    <a:pt x="33" y="11"/>
                    <a:pt x="32" y="22"/>
                  </a:cubicBezTo>
                  <a:close/>
                </a:path>
              </a:pathLst>
            </a:custGeom>
            <a:solidFill>
              <a:srgbClr val="FF94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8" name="ïslïḋe">
              <a:extLst>
                <a:ext uri="{FF2B5EF4-FFF2-40B4-BE49-F238E27FC236}">
                  <a16:creationId xmlns:a16="http://schemas.microsoft.com/office/drawing/2014/main" id="{49E2E8E4-AB33-4DED-B166-1BF46BB78AA5}"/>
                </a:ext>
              </a:extLst>
            </p:cNvPr>
            <p:cNvSpPr/>
            <p:nvPr/>
          </p:nvSpPr>
          <p:spPr bwMode="auto">
            <a:xfrm>
              <a:off x="7412331" y="2727620"/>
              <a:ext cx="292077" cy="590114"/>
            </a:xfrm>
            <a:custGeom>
              <a:avLst/>
              <a:gdLst>
                <a:gd name="T0" fmla="*/ 62 w 71"/>
                <a:gd name="T1" fmla="*/ 17 h 143"/>
                <a:gd name="T2" fmla="*/ 68 w 71"/>
                <a:gd name="T3" fmla="*/ 132 h 143"/>
                <a:gd name="T4" fmla="*/ 0 w 71"/>
                <a:gd name="T5" fmla="*/ 123 h 143"/>
                <a:gd name="T6" fmla="*/ 5 w 71"/>
                <a:gd name="T7" fmla="*/ 85 h 143"/>
                <a:gd name="T8" fmla="*/ 16 w 71"/>
                <a:gd name="T9" fmla="*/ 15 h 143"/>
                <a:gd name="T10" fmla="*/ 62 w 71"/>
                <a:gd name="T11" fmla="*/ 1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143">
                  <a:moveTo>
                    <a:pt x="62" y="17"/>
                  </a:moveTo>
                  <a:cubicBezTo>
                    <a:pt x="62" y="17"/>
                    <a:pt x="71" y="117"/>
                    <a:pt x="68" y="132"/>
                  </a:cubicBezTo>
                  <a:cubicBezTo>
                    <a:pt x="66" y="143"/>
                    <a:pt x="0" y="133"/>
                    <a:pt x="0" y="123"/>
                  </a:cubicBezTo>
                  <a:cubicBezTo>
                    <a:pt x="0" y="114"/>
                    <a:pt x="3" y="106"/>
                    <a:pt x="5" y="85"/>
                  </a:cubicBezTo>
                  <a:cubicBezTo>
                    <a:pt x="7" y="60"/>
                    <a:pt x="10" y="28"/>
                    <a:pt x="16" y="15"/>
                  </a:cubicBezTo>
                  <a:cubicBezTo>
                    <a:pt x="24" y="1"/>
                    <a:pt x="50" y="0"/>
                    <a:pt x="62" y="17"/>
                  </a:cubicBezTo>
                  <a:close/>
                </a:path>
              </a:pathLst>
            </a:custGeom>
            <a:solidFill>
              <a:srgbClr val="FD5C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9" name="îşļîḑè">
              <a:extLst>
                <a:ext uri="{FF2B5EF4-FFF2-40B4-BE49-F238E27FC236}">
                  <a16:creationId xmlns:a16="http://schemas.microsoft.com/office/drawing/2014/main" id="{25B691AA-4C57-406E-A894-373C9451266A}"/>
                </a:ext>
              </a:extLst>
            </p:cNvPr>
            <p:cNvSpPr/>
            <p:nvPr/>
          </p:nvSpPr>
          <p:spPr bwMode="auto">
            <a:xfrm>
              <a:off x="7605061" y="2755436"/>
              <a:ext cx="325854" cy="351684"/>
            </a:xfrm>
            <a:custGeom>
              <a:avLst/>
              <a:gdLst>
                <a:gd name="T0" fmla="*/ 22 w 79"/>
                <a:gd name="T1" fmla="*/ 21 h 85"/>
                <a:gd name="T2" fmla="*/ 36 w 79"/>
                <a:gd name="T3" fmla="*/ 58 h 85"/>
                <a:gd name="T4" fmla="*/ 69 w 79"/>
                <a:gd name="T5" fmla="*/ 40 h 85"/>
                <a:gd name="T6" fmla="*/ 76 w 79"/>
                <a:gd name="T7" fmla="*/ 51 h 85"/>
                <a:gd name="T8" fmla="*/ 25 w 79"/>
                <a:gd name="T9" fmla="*/ 74 h 85"/>
                <a:gd name="T10" fmla="*/ 3 w 79"/>
                <a:gd name="T11" fmla="*/ 33 h 85"/>
                <a:gd name="T12" fmla="*/ 22 w 79"/>
                <a:gd name="T13" fmla="*/ 2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85">
                  <a:moveTo>
                    <a:pt x="22" y="21"/>
                  </a:moveTo>
                  <a:cubicBezTo>
                    <a:pt x="28" y="55"/>
                    <a:pt x="32" y="55"/>
                    <a:pt x="36" y="58"/>
                  </a:cubicBezTo>
                  <a:cubicBezTo>
                    <a:pt x="39" y="62"/>
                    <a:pt x="69" y="40"/>
                    <a:pt x="69" y="40"/>
                  </a:cubicBezTo>
                  <a:cubicBezTo>
                    <a:pt x="69" y="40"/>
                    <a:pt x="79" y="39"/>
                    <a:pt x="76" y="51"/>
                  </a:cubicBezTo>
                  <a:cubicBezTo>
                    <a:pt x="76" y="51"/>
                    <a:pt x="43" y="85"/>
                    <a:pt x="25" y="74"/>
                  </a:cubicBezTo>
                  <a:cubicBezTo>
                    <a:pt x="15" y="67"/>
                    <a:pt x="4" y="49"/>
                    <a:pt x="3" y="33"/>
                  </a:cubicBezTo>
                  <a:cubicBezTo>
                    <a:pt x="0" y="0"/>
                    <a:pt x="18" y="3"/>
                    <a:pt x="22" y="21"/>
                  </a:cubicBezTo>
                  <a:close/>
                </a:path>
              </a:pathLst>
            </a:custGeom>
            <a:solidFill>
              <a:srgbClr val="FD5C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0" name="işļîḋê">
              <a:extLst>
                <a:ext uri="{FF2B5EF4-FFF2-40B4-BE49-F238E27FC236}">
                  <a16:creationId xmlns:a16="http://schemas.microsoft.com/office/drawing/2014/main" id="{B4CF62AA-5012-4AFE-9B00-2B3A4A1EA754}"/>
                </a:ext>
              </a:extLst>
            </p:cNvPr>
            <p:cNvSpPr/>
            <p:nvPr/>
          </p:nvSpPr>
          <p:spPr bwMode="auto">
            <a:xfrm>
              <a:off x="7436174" y="2495151"/>
              <a:ext cx="272208" cy="405330"/>
            </a:xfrm>
            <a:custGeom>
              <a:avLst/>
              <a:gdLst>
                <a:gd name="T0" fmla="*/ 6 w 66"/>
                <a:gd name="T1" fmla="*/ 82 h 98"/>
                <a:gd name="T2" fmla="*/ 49 w 66"/>
                <a:gd name="T3" fmla="*/ 83 h 98"/>
                <a:gd name="T4" fmla="*/ 50 w 66"/>
                <a:gd name="T5" fmla="*/ 38 h 98"/>
                <a:gd name="T6" fmla="*/ 60 w 66"/>
                <a:gd name="T7" fmla="*/ 16 h 98"/>
                <a:gd name="T8" fmla="*/ 16 w 66"/>
                <a:gd name="T9" fmla="*/ 26 h 98"/>
                <a:gd name="T10" fmla="*/ 6 w 66"/>
                <a:gd name="T11" fmla="*/ 8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98">
                  <a:moveTo>
                    <a:pt x="6" y="82"/>
                  </a:moveTo>
                  <a:cubicBezTo>
                    <a:pt x="12" y="92"/>
                    <a:pt x="44" y="98"/>
                    <a:pt x="49" y="83"/>
                  </a:cubicBezTo>
                  <a:cubicBezTo>
                    <a:pt x="52" y="73"/>
                    <a:pt x="50" y="44"/>
                    <a:pt x="50" y="38"/>
                  </a:cubicBezTo>
                  <a:cubicBezTo>
                    <a:pt x="53" y="33"/>
                    <a:pt x="66" y="29"/>
                    <a:pt x="60" y="16"/>
                  </a:cubicBezTo>
                  <a:cubicBezTo>
                    <a:pt x="53" y="3"/>
                    <a:pt x="21" y="0"/>
                    <a:pt x="16" y="26"/>
                  </a:cubicBezTo>
                  <a:cubicBezTo>
                    <a:pt x="10" y="49"/>
                    <a:pt x="0" y="73"/>
                    <a:pt x="6" y="82"/>
                  </a:cubicBezTo>
                  <a:close/>
                </a:path>
              </a:pathLst>
            </a:custGeom>
            <a:solidFill>
              <a:srgbClr val="002C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1" name="ïṩľiḍê">
              <a:extLst>
                <a:ext uri="{FF2B5EF4-FFF2-40B4-BE49-F238E27FC236}">
                  <a16:creationId xmlns:a16="http://schemas.microsoft.com/office/drawing/2014/main" id="{A5ED9457-5BBD-4E26-AEB2-CB1ACC134653}"/>
                </a:ext>
              </a:extLst>
            </p:cNvPr>
            <p:cNvSpPr/>
            <p:nvPr/>
          </p:nvSpPr>
          <p:spPr bwMode="auto">
            <a:xfrm>
              <a:off x="4209427" y="2884586"/>
              <a:ext cx="2594908" cy="1490185"/>
            </a:xfrm>
            <a:custGeom>
              <a:avLst/>
              <a:gdLst>
                <a:gd name="T0" fmla="*/ 623 w 628"/>
                <a:gd name="T1" fmla="*/ 142 h 361"/>
                <a:gd name="T2" fmla="*/ 623 w 628"/>
                <a:gd name="T3" fmla="*/ 153 h 361"/>
                <a:gd name="T4" fmla="*/ 266 w 628"/>
                <a:gd name="T5" fmla="*/ 358 h 361"/>
                <a:gd name="T6" fmla="*/ 248 w 628"/>
                <a:gd name="T7" fmla="*/ 358 h 361"/>
                <a:gd name="T8" fmla="*/ 5 w 628"/>
                <a:gd name="T9" fmla="*/ 219 h 361"/>
                <a:gd name="T10" fmla="*/ 5 w 628"/>
                <a:gd name="T11" fmla="*/ 209 h 361"/>
                <a:gd name="T12" fmla="*/ 362 w 628"/>
                <a:gd name="T13" fmla="*/ 3 h 361"/>
                <a:gd name="T14" fmla="*/ 380 w 628"/>
                <a:gd name="T15" fmla="*/ 3 h 361"/>
                <a:gd name="T16" fmla="*/ 623 w 628"/>
                <a:gd name="T17" fmla="*/ 142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8" h="361">
                  <a:moveTo>
                    <a:pt x="623" y="142"/>
                  </a:moveTo>
                  <a:cubicBezTo>
                    <a:pt x="628" y="145"/>
                    <a:pt x="628" y="150"/>
                    <a:pt x="623" y="153"/>
                  </a:cubicBezTo>
                  <a:cubicBezTo>
                    <a:pt x="266" y="358"/>
                    <a:pt x="266" y="358"/>
                    <a:pt x="266" y="358"/>
                  </a:cubicBezTo>
                  <a:cubicBezTo>
                    <a:pt x="261" y="361"/>
                    <a:pt x="253" y="361"/>
                    <a:pt x="248" y="358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0" y="216"/>
                    <a:pt x="0" y="212"/>
                    <a:pt x="5" y="209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7" y="0"/>
                    <a:pt x="375" y="0"/>
                    <a:pt x="380" y="3"/>
                  </a:cubicBezTo>
                  <a:lnTo>
                    <a:pt x="623" y="142"/>
                  </a:lnTo>
                  <a:close/>
                </a:path>
              </a:pathLst>
            </a:custGeom>
            <a:solidFill>
              <a:srgbClr val="9AB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2" name="íSlïḓé">
              <a:extLst>
                <a:ext uri="{FF2B5EF4-FFF2-40B4-BE49-F238E27FC236}">
                  <a16:creationId xmlns:a16="http://schemas.microsoft.com/office/drawing/2014/main" id="{990C2992-3358-41D5-B6C2-AE1B6FD4B8B3}"/>
                </a:ext>
              </a:extLst>
            </p:cNvPr>
            <p:cNvSpPr/>
            <p:nvPr/>
          </p:nvSpPr>
          <p:spPr bwMode="auto">
            <a:xfrm>
              <a:off x="4255125" y="2874651"/>
              <a:ext cx="2503510" cy="1442499"/>
            </a:xfrm>
            <a:custGeom>
              <a:avLst/>
              <a:gdLst>
                <a:gd name="T0" fmla="*/ 0 w 606"/>
                <a:gd name="T1" fmla="*/ 196 h 349"/>
                <a:gd name="T2" fmla="*/ 10 w 606"/>
                <a:gd name="T3" fmla="*/ 196 h 349"/>
                <a:gd name="T4" fmla="*/ 10 w 606"/>
                <a:gd name="T5" fmla="*/ 198 h 349"/>
                <a:gd name="T6" fmla="*/ 349 w 606"/>
                <a:gd name="T7" fmla="*/ 3 h 349"/>
                <a:gd name="T8" fmla="*/ 367 w 606"/>
                <a:gd name="T9" fmla="*/ 3 h 349"/>
                <a:gd name="T10" fmla="*/ 596 w 606"/>
                <a:gd name="T11" fmla="*/ 134 h 349"/>
                <a:gd name="T12" fmla="*/ 596 w 606"/>
                <a:gd name="T13" fmla="*/ 132 h 349"/>
                <a:gd name="T14" fmla="*/ 606 w 606"/>
                <a:gd name="T15" fmla="*/ 132 h 349"/>
                <a:gd name="T16" fmla="*/ 606 w 606"/>
                <a:gd name="T17" fmla="*/ 143 h 349"/>
                <a:gd name="T18" fmla="*/ 606 w 606"/>
                <a:gd name="T19" fmla="*/ 143 h 349"/>
                <a:gd name="T20" fmla="*/ 602 w 606"/>
                <a:gd name="T21" fmla="*/ 148 h 349"/>
                <a:gd name="T22" fmla="*/ 257 w 606"/>
                <a:gd name="T23" fmla="*/ 346 h 349"/>
                <a:gd name="T24" fmla="*/ 239 w 606"/>
                <a:gd name="T25" fmla="*/ 346 h 349"/>
                <a:gd name="T26" fmla="*/ 4 w 606"/>
                <a:gd name="T27" fmla="*/ 212 h 349"/>
                <a:gd name="T28" fmla="*/ 0 w 606"/>
                <a:gd name="T29" fmla="*/ 206 h 349"/>
                <a:gd name="T30" fmla="*/ 0 w 606"/>
                <a:gd name="T31" fmla="*/ 206 h 349"/>
                <a:gd name="T32" fmla="*/ 0 w 606"/>
                <a:gd name="T33" fmla="*/ 196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6" h="349">
                  <a:moveTo>
                    <a:pt x="0" y="196"/>
                  </a:moveTo>
                  <a:cubicBezTo>
                    <a:pt x="10" y="196"/>
                    <a:pt x="10" y="196"/>
                    <a:pt x="10" y="196"/>
                  </a:cubicBezTo>
                  <a:cubicBezTo>
                    <a:pt x="10" y="198"/>
                    <a:pt x="10" y="198"/>
                    <a:pt x="10" y="198"/>
                  </a:cubicBezTo>
                  <a:cubicBezTo>
                    <a:pt x="349" y="3"/>
                    <a:pt x="349" y="3"/>
                    <a:pt x="349" y="3"/>
                  </a:cubicBezTo>
                  <a:cubicBezTo>
                    <a:pt x="354" y="0"/>
                    <a:pt x="362" y="0"/>
                    <a:pt x="367" y="3"/>
                  </a:cubicBezTo>
                  <a:cubicBezTo>
                    <a:pt x="596" y="134"/>
                    <a:pt x="596" y="134"/>
                    <a:pt x="596" y="134"/>
                  </a:cubicBezTo>
                  <a:cubicBezTo>
                    <a:pt x="596" y="132"/>
                    <a:pt x="596" y="132"/>
                    <a:pt x="596" y="132"/>
                  </a:cubicBezTo>
                  <a:cubicBezTo>
                    <a:pt x="606" y="132"/>
                    <a:pt x="606" y="132"/>
                    <a:pt x="606" y="132"/>
                  </a:cubicBezTo>
                  <a:cubicBezTo>
                    <a:pt x="606" y="143"/>
                    <a:pt x="606" y="143"/>
                    <a:pt x="606" y="143"/>
                  </a:cubicBezTo>
                  <a:cubicBezTo>
                    <a:pt x="606" y="143"/>
                    <a:pt x="606" y="143"/>
                    <a:pt x="606" y="143"/>
                  </a:cubicBezTo>
                  <a:cubicBezTo>
                    <a:pt x="606" y="144"/>
                    <a:pt x="605" y="146"/>
                    <a:pt x="602" y="148"/>
                  </a:cubicBezTo>
                  <a:cubicBezTo>
                    <a:pt x="257" y="346"/>
                    <a:pt x="257" y="346"/>
                    <a:pt x="257" y="346"/>
                  </a:cubicBezTo>
                  <a:cubicBezTo>
                    <a:pt x="252" y="349"/>
                    <a:pt x="244" y="349"/>
                    <a:pt x="239" y="346"/>
                  </a:cubicBezTo>
                  <a:cubicBezTo>
                    <a:pt x="4" y="212"/>
                    <a:pt x="4" y="212"/>
                    <a:pt x="4" y="212"/>
                  </a:cubicBezTo>
                  <a:cubicBezTo>
                    <a:pt x="1" y="210"/>
                    <a:pt x="0" y="208"/>
                    <a:pt x="0" y="206"/>
                  </a:cubicBezTo>
                  <a:cubicBezTo>
                    <a:pt x="0" y="206"/>
                    <a:pt x="0" y="206"/>
                    <a:pt x="0" y="206"/>
                  </a:cubicBezTo>
                  <a:lnTo>
                    <a:pt x="0" y="196"/>
                  </a:lnTo>
                  <a:close/>
                </a:path>
              </a:pathLst>
            </a:custGeom>
            <a:solidFill>
              <a:srgbClr val="3257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3" name="î$ľiḍê">
              <a:extLst>
                <a:ext uri="{FF2B5EF4-FFF2-40B4-BE49-F238E27FC236}">
                  <a16:creationId xmlns:a16="http://schemas.microsoft.com/office/drawing/2014/main" id="{DFD532A3-4591-4AD3-8F08-3DF6CB759D2A}"/>
                </a:ext>
              </a:extLst>
            </p:cNvPr>
            <p:cNvSpPr/>
            <p:nvPr/>
          </p:nvSpPr>
          <p:spPr bwMode="auto">
            <a:xfrm>
              <a:off x="4251152" y="2830939"/>
              <a:ext cx="2511458" cy="1444486"/>
            </a:xfrm>
            <a:custGeom>
              <a:avLst/>
              <a:gdLst>
                <a:gd name="T0" fmla="*/ 603 w 608"/>
                <a:gd name="T1" fmla="*/ 138 h 350"/>
                <a:gd name="T2" fmla="*/ 603 w 608"/>
                <a:gd name="T3" fmla="*/ 148 h 350"/>
                <a:gd name="T4" fmla="*/ 258 w 608"/>
                <a:gd name="T5" fmla="*/ 347 h 350"/>
                <a:gd name="T6" fmla="*/ 240 w 608"/>
                <a:gd name="T7" fmla="*/ 347 h 350"/>
                <a:gd name="T8" fmla="*/ 5 w 608"/>
                <a:gd name="T9" fmla="*/ 212 h 350"/>
                <a:gd name="T10" fmla="*/ 5 w 608"/>
                <a:gd name="T11" fmla="*/ 202 h 350"/>
                <a:gd name="T12" fmla="*/ 350 w 608"/>
                <a:gd name="T13" fmla="*/ 3 h 350"/>
                <a:gd name="T14" fmla="*/ 368 w 608"/>
                <a:gd name="T15" fmla="*/ 3 h 350"/>
                <a:gd name="T16" fmla="*/ 603 w 608"/>
                <a:gd name="T17" fmla="*/ 138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8" h="350">
                  <a:moveTo>
                    <a:pt x="603" y="138"/>
                  </a:moveTo>
                  <a:cubicBezTo>
                    <a:pt x="608" y="141"/>
                    <a:pt x="608" y="145"/>
                    <a:pt x="603" y="148"/>
                  </a:cubicBezTo>
                  <a:cubicBezTo>
                    <a:pt x="258" y="347"/>
                    <a:pt x="258" y="347"/>
                    <a:pt x="258" y="347"/>
                  </a:cubicBezTo>
                  <a:cubicBezTo>
                    <a:pt x="253" y="350"/>
                    <a:pt x="245" y="350"/>
                    <a:pt x="240" y="347"/>
                  </a:cubicBezTo>
                  <a:cubicBezTo>
                    <a:pt x="5" y="212"/>
                    <a:pt x="5" y="212"/>
                    <a:pt x="5" y="212"/>
                  </a:cubicBezTo>
                  <a:cubicBezTo>
                    <a:pt x="0" y="210"/>
                    <a:pt x="0" y="205"/>
                    <a:pt x="5" y="202"/>
                  </a:cubicBezTo>
                  <a:cubicBezTo>
                    <a:pt x="350" y="3"/>
                    <a:pt x="350" y="3"/>
                    <a:pt x="350" y="3"/>
                  </a:cubicBezTo>
                  <a:cubicBezTo>
                    <a:pt x="355" y="0"/>
                    <a:pt x="363" y="0"/>
                    <a:pt x="368" y="3"/>
                  </a:cubicBezTo>
                  <a:lnTo>
                    <a:pt x="603" y="138"/>
                  </a:ln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4" name="îṥlidé">
              <a:extLst>
                <a:ext uri="{FF2B5EF4-FFF2-40B4-BE49-F238E27FC236}">
                  <a16:creationId xmlns:a16="http://schemas.microsoft.com/office/drawing/2014/main" id="{AFDD39AA-E34F-4A02-AB03-3AB9EAA8F550}"/>
                </a:ext>
              </a:extLst>
            </p:cNvPr>
            <p:cNvSpPr/>
            <p:nvPr/>
          </p:nvSpPr>
          <p:spPr bwMode="auto">
            <a:xfrm>
              <a:off x="5560528" y="3581992"/>
              <a:ext cx="536466" cy="309958"/>
            </a:xfrm>
            <a:custGeom>
              <a:avLst/>
              <a:gdLst>
                <a:gd name="T0" fmla="*/ 126 w 130"/>
                <a:gd name="T1" fmla="*/ 29 h 75"/>
                <a:gd name="T2" fmla="*/ 126 w 130"/>
                <a:gd name="T3" fmla="*/ 39 h 75"/>
                <a:gd name="T4" fmla="*/ 67 w 130"/>
                <a:gd name="T5" fmla="*/ 73 h 75"/>
                <a:gd name="T6" fmla="*/ 51 w 130"/>
                <a:gd name="T7" fmla="*/ 73 h 75"/>
                <a:gd name="T8" fmla="*/ 5 w 130"/>
                <a:gd name="T9" fmla="*/ 46 h 75"/>
                <a:gd name="T10" fmla="*/ 5 w 130"/>
                <a:gd name="T11" fmla="*/ 37 h 75"/>
                <a:gd name="T12" fmla="*/ 64 w 130"/>
                <a:gd name="T13" fmla="*/ 3 h 75"/>
                <a:gd name="T14" fmla="*/ 80 w 130"/>
                <a:gd name="T15" fmla="*/ 3 h 75"/>
                <a:gd name="T16" fmla="*/ 126 w 130"/>
                <a:gd name="T17" fmla="*/ 2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75">
                  <a:moveTo>
                    <a:pt x="126" y="29"/>
                  </a:moveTo>
                  <a:cubicBezTo>
                    <a:pt x="130" y="32"/>
                    <a:pt x="130" y="36"/>
                    <a:pt x="126" y="39"/>
                  </a:cubicBezTo>
                  <a:cubicBezTo>
                    <a:pt x="67" y="73"/>
                    <a:pt x="67" y="73"/>
                    <a:pt x="67" y="73"/>
                  </a:cubicBezTo>
                  <a:cubicBezTo>
                    <a:pt x="62" y="75"/>
                    <a:pt x="55" y="75"/>
                    <a:pt x="51" y="73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0" y="44"/>
                    <a:pt x="0" y="40"/>
                    <a:pt x="5" y="37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8" y="0"/>
                    <a:pt x="76" y="0"/>
                    <a:pt x="80" y="3"/>
                  </a:cubicBezTo>
                  <a:lnTo>
                    <a:pt x="126" y="29"/>
                  </a:lnTo>
                  <a:close/>
                </a:path>
              </a:pathLst>
            </a:custGeom>
            <a:solidFill>
              <a:srgbClr val="6F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5" name="íṩ1íḍe">
              <a:extLst>
                <a:ext uri="{FF2B5EF4-FFF2-40B4-BE49-F238E27FC236}">
                  <a16:creationId xmlns:a16="http://schemas.microsoft.com/office/drawing/2014/main" id="{C815565C-2AE6-4CB5-9990-C106EFFC6853}"/>
                </a:ext>
              </a:extLst>
            </p:cNvPr>
            <p:cNvSpPr/>
            <p:nvPr/>
          </p:nvSpPr>
          <p:spPr bwMode="auto">
            <a:xfrm>
              <a:off x="4446907" y="2925368"/>
              <a:ext cx="1823898" cy="1005302"/>
            </a:xfrm>
            <a:custGeom>
              <a:avLst/>
              <a:gdLst>
                <a:gd name="connsiteX0" fmla="*/ 581010 w 1823898"/>
                <a:gd name="connsiteY0" fmla="*/ 932911 h 1005302"/>
                <a:gd name="connsiteX1" fmla="*/ 601463 w 1823898"/>
                <a:gd name="connsiteY1" fmla="*/ 932911 h 1005302"/>
                <a:gd name="connsiteX2" fmla="*/ 646461 w 1823898"/>
                <a:gd name="connsiteY2" fmla="*/ 957381 h 1005302"/>
                <a:gd name="connsiteX3" fmla="*/ 646461 w 1823898"/>
                <a:gd name="connsiteY3" fmla="*/ 969616 h 1005302"/>
                <a:gd name="connsiteX4" fmla="*/ 585100 w 1823898"/>
                <a:gd name="connsiteY4" fmla="*/ 1002244 h 1005302"/>
                <a:gd name="connsiteX5" fmla="*/ 568737 w 1823898"/>
                <a:gd name="connsiteY5" fmla="*/ 1002244 h 1005302"/>
                <a:gd name="connsiteX6" fmla="*/ 519649 w 1823898"/>
                <a:gd name="connsiteY6" fmla="*/ 977773 h 1005302"/>
                <a:gd name="connsiteX7" fmla="*/ 519649 w 1823898"/>
                <a:gd name="connsiteY7" fmla="*/ 965538 h 1005302"/>
                <a:gd name="connsiteX8" fmla="*/ 581010 w 1823898"/>
                <a:gd name="connsiteY8" fmla="*/ 932911 h 1005302"/>
                <a:gd name="connsiteX9" fmla="*/ 448908 w 1823898"/>
                <a:gd name="connsiteY9" fmla="*/ 924963 h 1005302"/>
                <a:gd name="connsiteX10" fmla="*/ 465526 w 1823898"/>
                <a:gd name="connsiteY10" fmla="*/ 924963 h 1005302"/>
                <a:gd name="connsiteX11" fmla="*/ 515380 w 1823898"/>
                <a:gd name="connsiteY11" fmla="*/ 949433 h 1005302"/>
                <a:gd name="connsiteX12" fmla="*/ 515380 w 1823898"/>
                <a:gd name="connsiteY12" fmla="*/ 961668 h 1005302"/>
                <a:gd name="connsiteX13" fmla="*/ 453062 w 1823898"/>
                <a:gd name="connsiteY13" fmla="*/ 998374 h 1005302"/>
                <a:gd name="connsiteX14" fmla="*/ 436445 w 1823898"/>
                <a:gd name="connsiteY14" fmla="*/ 998374 h 1005302"/>
                <a:gd name="connsiteX15" fmla="*/ 386591 w 1823898"/>
                <a:gd name="connsiteY15" fmla="*/ 969825 h 1005302"/>
                <a:gd name="connsiteX16" fmla="*/ 386591 w 1823898"/>
                <a:gd name="connsiteY16" fmla="*/ 957590 h 1005302"/>
                <a:gd name="connsiteX17" fmla="*/ 448908 w 1823898"/>
                <a:gd name="connsiteY17" fmla="*/ 924963 h 1005302"/>
                <a:gd name="connsiteX18" fmla="*/ 672464 w 1823898"/>
                <a:gd name="connsiteY18" fmla="*/ 879258 h 1005302"/>
                <a:gd name="connsiteX19" fmla="*/ 688841 w 1823898"/>
                <a:gd name="connsiteY19" fmla="*/ 879258 h 1005302"/>
                <a:gd name="connsiteX20" fmla="*/ 737972 w 1823898"/>
                <a:gd name="connsiteY20" fmla="*/ 907771 h 1005302"/>
                <a:gd name="connsiteX21" fmla="*/ 737972 w 1823898"/>
                <a:gd name="connsiteY21" fmla="*/ 915917 h 1005302"/>
                <a:gd name="connsiteX22" fmla="*/ 676558 w 1823898"/>
                <a:gd name="connsiteY22" fmla="*/ 952576 h 1005302"/>
                <a:gd name="connsiteX23" fmla="*/ 660181 w 1823898"/>
                <a:gd name="connsiteY23" fmla="*/ 952576 h 1005302"/>
                <a:gd name="connsiteX24" fmla="*/ 611050 w 1823898"/>
                <a:gd name="connsiteY24" fmla="*/ 924064 h 1005302"/>
                <a:gd name="connsiteX25" fmla="*/ 611050 w 1823898"/>
                <a:gd name="connsiteY25" fmla="*/ 915917 h 1005302"/>
                <a:gd name="connsiteX26" fmla="*/ 672464 w 1823898"/>
                <a:gd name="connsiteY26" fmla="*/ 879258 h 1005302"/>
                <a:gd name="connsiteX27" fmla="*/ 540396 w 1823898"/>
                <a:gd name="connsiteY27" fmla="*/ 871211 h 1005302"/>
                <a:gd name="connsiteX28" fmla="*/ 556992 w 1823898"/>
                <a:gd name="connsiteY28" fmla="*/ 871211 h 1005302"/>
                <a:gd name="connsiteX29" fmla="*/ 606782 w 1823898"/>
                <a:gd name="connsiteY29" fmla="*/ 899760 h 1005302"/>
                <a:gd name="connsiteX30" fmla="*/ 606782 w 1823898"/>
                <a:gd name="connsiteY30" fmla="*/ 907917 h 1005302"/>
                <a:gd name="connsiteX31" fmla="*/ 544545 w 1823898"/>
                <a:gd name="connsiteY31" fmla="*/ 944623 h 1005302"/>
                <a:gd name="connsiteX32" fmla="*/ 523799 w 1823898"/>
                <a:gd name="connsiteY32" fmla="*/ 944623 h 1005302"/>
                <a:gd name="connsiteX33" fmla="*/ 478159 w 1823898"/>
                <a:gd name="connsiteY33" fmla="*/ 920152 h 1005302"/>
                <a:gd name="connsiteX34" fmla="*/ 478159 w 1823898"/>
                <a:gd name="connsiteY34" fmla="*/ 907917 h 1005302"/>
                <a:gd name="connsiteX35" fmla="*/ 540396 w 1823898"/>
                <a:gd name="connsiteY35" fmla="*/ 871211 h 1005302"/>
                <a:gd name="connsiteX36" fmla="*/ 433331 w 1823898"/>
                <a:gd name="connsiteY36" fmla="*/ 845382 h 1005302"/>
                <a:gd name="connsiteX37" fmla="*/ 453964 w 1823898"/>
                <a:gd name="connsiteY37" fmla="*/ 845382 h 1005302"/>
                <a:gd name="connsiteX38" fmla="*/ 499358 w 1823898"/>
                <a:gd name="connsiteY38" fmla="*/ 874638 h 1005302"/>
                <a:gd name="connsiteX39" fmla="*/ 499358 w 1823898"/>
                <a:gd name="connsiteY39" fmla="*/ 882997 h 1005302"/>
                <a:gd name="connsiteX40" fmla="*/ 363178 w 1823898"/>
                <a:gd name="connsiteY40" fmla="*/ 962405 h 1005302"/>
                <a:gd name="connsiteX41" fmla="*/ 346671 w 1823898"/>
                <a:gd name="connsiteY41" fmla="*/ 962405 h 1005302"/>
                <a:gd name="connsiteX42" fmla="*/ 297151 w 1823898"/>
                <a:gd name="connsiteY42" fmla="*/ 937328 h 1005302"/>
                <a:gd name="connsiteX43" fmla="*/ 297151 w 1823898"/>
                <a:gd name="connsiteY43" fmla="*/ 924790 h 1005302"/>
                <a:gd name="connsiteX44" fmla="*/ 433331 w 1823898"/>
                <a:gd name="connsiteY44" fmla="*/ 845382 h 1005302"/>
                <a:gd name="connsiteX45" fmla="*/ 300135 w 1823898"/>
                <a:gd name="connsiteY45" fmla="*/ 837434 h 1005302"/>
                <a:gd name="connsiteX46" fmla="*/ 320789 w 1823898"/>
                <a:gd name="connsiteY46" fmla="*/ 837434 h 1005302"/>
                <a:gd name="connsiteX47" fmla="*/ 366227 w 1823898"/>
                <a:gd name="connsiteY47" fmla="*/ 866575 h 1005302"/>
                <a:gd name="connsiteX48" fmla="*/ 366227 w 1823898"/>
                <a:gd name="connsiteY48" fmla="*/ 874902 h 1005302"/>
                <a:gd name="connsiteX49" fmla="*/ 291874 w 1823898"/>
                <a:gd name="connsiteY49" fmla="*/ 920695 h 1005302"/>
                <a:gd name="connsiteX50" fmla="*/ 271220 w 1823898"/>
                <a:gd name="connsiteY50" fmla="*/ 920695 h 1005302"/>
                <a:gd name="connsiteX51" fmla="*/ 225783 w 1823898"/>
                <a:gd name="connsiteY51" fmla="*/ 895717 h 1005302"/>
                <a:gd name="connsiteX52" fmla="*/ 225783 w 1823898"/>
                <a:gd name="connsiteY52" fmla="*/ 883228 h 1005302"/>
                <a:gd name="connsiteX53" fmla="*/ 300135 w 1823898"/>
                <a:gd name="connsiteY53" fmla="*/ 837434 h 1005302"/>
                <a:gd name="connsiteX54" fmla="*/ 762930 w 1823898"/>
                <a:gd name="connsiteY54" fmla="*/ 829590 h 1005302"/>
                <a:gd name="connsiteX55" fmla="*/ 779526 w 1823898"/>
                <a:gd name="connsiteY55" fmla="*/ 829590 h 1005302"/>
                <a:gd name="connsiteX56" fmla="*/ 829316 w 1823898"/>
                <a:gd name="connsiteY56" fmla="*/ 854061 h 1005302"/>
                <a:gd name="connsiteX57" fmla="*/ 829316 w 1823898"/>
                <a:gd name="connsiteY57" fmla="*/ 866296 h 1005302"/>
                <a:gd name="connsiteX58" fmla="*/ 767079 w 1823898"/>
                <a:gd name="connsiteY58" fmla="*/ 903002 h 1005302"/>
                <a:gd name="connsiteX59" fmla="*/ 746333 w 1823898"/>
                <a:gd name="connsiteY59" fmla="*/ 903002 h 1005302"/>
                <a:gd name="connsiteX60" fmla="*/ 700693 w 1823898"/>
                <a:gd name="connsiteY60" fmla="*/ 874453 h 1005302"/>
                <a:gd name="connsiteX61" fmla="*/ 700693 w 1823898"/>
                <a:gd name="connsiteY61" fmla="*/ 862218 h 1005302"/>
                <a:gd name="connsiteX62" fmla="*/ 762930 w 1823898"/>
                <a:gd name="connsiteY62" fmla="*/ 829590 h 1005302"/>
                <a:gd name="connsiteX63" fmla="*/ 626766 w 1823898"/>
                <a:gd name="connsiteY63" fmla="*/ 821643 h 1005302"/>
                <a:gd name="connsiteX64" fmla="*/ 647237 w 1823898"/>
                <a:gd name="connsiteY64" fmla="*/ 821643 h 1005302"/>
                <a:gd name="connsiteX65" fmla="*/ 692274 w 1823898"/>
                <a:gd name="connsiteY65" fmla="*/ 850192 h 1005302"/>
                <a:gd name="connsiteX66" fmla="*/ 692274 w 1823898"/>
                <a:gd name="connsiteY66" fmla="*/ 858349 h 1005302"/>
                <a:gd name="connsiteX67" fmla="*/ 630860 w 1823898"/>
                <a:gd name="connsiteY67" fmla="*/ 895055 h 1005302"/>
                <a:gd name="connsiteX68" fmla="*/ 614483 w 1823898"/>
                <a:gd name="connsiteY68" fmla="*/ 895055 h 1005302"/>
                <a:gd name="connsiteX69" fmla="*/ 565352 w 1823898"/>
                <a:gd name="connsiteY69" fmla="*/ 866506 h 1005302"/>
                <a:gd name="connsiteX70" fmla="*/ 565352 w 1823898"/>
                <a:gd name="connsiteY70" fmla="*/ 858349 h 1005302"/>
                <a:gd name="connsiteX71" fmla="*/ 626766 w 1823898"/>
                <a:gd name="connsiteY71" fmla="*/ 821643 h 1005302"/>
                <a:gd name="connsiteX72" fmla="*/ 523447 w 1823898"/>
                <a:gd name="connsiteY72" fmla="*/ 795917 h 1005302"/>
                <a:gd name="connsiteX73" fmla="*/ 543918 w 1823898"/>
                <a:gd name="connsiteY73" fmla="*/ 795917 h 1005302"/>
                <a:gd name="connsiteX74" fmla="*/ 588955 w 1823898"/>
                <a:gd name="connsiteY74" fmla="*/ 821015 h 1005302"/>
                <a:gd name="connsiteX75" fmla="*/ 588955 w 1823898"/>
                <a:gd name="connsiteY75" fmla="*/ 833564 h 1005302"/>
                <a:gd name="connsiteX76" fmla="*/ 527541 w 1823898"/>
                <a:gd name="connsiteY76" fmla="*/ 867028 h 1005302"/>
                <a:gd name="connsiteX77" fmla="*/ 511164 w 1823898"/>
                <a:gd name="connsiteY77" fmla="*/ 867028 h 1005302"/>
                <a:gd name="connsiteX78" fmla="*/ 462033 w 1823898"/>
                <a:gd name="connsiteY78" fmla="*/ 841930 h 1005302"/>
                <a:gd name="connsiteX79" fmla="*/ 462033 w 1823898"/>
                <a:gd name="connsiteY79" fmla="*/ 829381 h 1005302"/>
                <a:gd name="connsiteX80" fmla="*/ 523447 w 1823898"/>
                <a:gd name="connsiteY80" fmla="*/ 795917 h 1005302"/>
                <a:gd name="connsiteX81" fmla="*/ 391287 w 1823898"/>
                <a:gd name="connsiteY81" fmla="*/ 787970 h 1005302"/>
                <a:gd name="connsiteX82" fmla="*/ 407905 w 1823898"/>
                <a:gd name="connsiteY82" fmla="*/ 787970 h 1005302"/>
                <a:gd name="connsiteX83" fmla="*/ 457759 w 1823898"/>
                <a:gd name="connsiteY83" fmla="*/ 813068 h 1005302"/>
                <a:gd name="connsiteX84" fmla="*/ 457759 w 1823898"/>
                <a:gd name="connsiteY84" fmla="*/ 825617 h 1005302"/>
                <a:gd name="connsiteX85" fmla="*/ 395441 w 1823898"/>
                <a:gd name="connsiteY85" fmla="*/ 863264 h 1005302"/>
                <a:gd name="connsiteX86" fmla="*/ 374669 w 1823898"/>
                <a:gd name="connsiteY86" fmla="*/ 863264 h 1005302"/>
                <a:gd name="connsiteX87" fmla="*/ 328970 w 1823898"/>
                <a:gd name="connsiteY87" fmla="*/ 833983 h 1005302"/>
                <a:gd name="connsiteX88" fmla="*/ 328970 w 1823898"/>
                <a:gd name="connsiteY88" fmla="*/ 825617 h 1005302"/>
                <a:gd name="connsiteX89" fmla="*/ 391287 w 1823898"/>
                <a:gd name="connsiteY89" fmla="*/ 787970 h 1005302"/>
                <a:gd name="connsiteX90" fmla="*/ 850264 w 1823898"/>
                <a:gd name="connsiteY90" fmla="*/ 775839 h 1005302"/>
                <a:gd name="connsiteX91" fmla="*/ 871036 w 1823898"/>
                <a:gd name="connsiteY91" fmla="*/ 775839 h 1005302"/>
                <a:gd name="connsiteX92" fmla="*/ 916736 w 1823898"/>
                <a:gd name="connsiteY92" fmla="*/ 805120 h 1005302"/>
                <a:gd name="connsiteX93" fmla="*/ 916736 w 1823898"/>
                <a:gd name="connsiteY93" fmla="*/ 813486 h 1005302"/>
                <a:gd name="connsiteX94" fmla="*/ 854418 w 1823898"/>
                <a:gd name="connsiteY94" fmla="*/ 851133 h 1005302"/>
                <a:gd name="connsiteX95" fmla="*/ 837801 w 1823898"/>
                <a:gd name="connsiteY95" fmla="*/ 851133 h 1005302"/>
                <a:gd name="connsiteX96" fmla="*/ 787947 w 1823898"/>
                <a:gd name="connsiteY96" fmla="*/ 821852 h 1005302"/>
                <a:gd name="connsiteX97" fmla="*/ 787947 w 1823898"/>
                <a:gd name="connsiteY97" fmla="*/ 813486 h 1005302"/>
                <a:gd name="connsiteX98" fmla="*/ 850264 w 1823898"/>
                <a:gd name="connsiteY98" fmla="*/ 775839 h 1005302"/>
                <a:gd name="connsiteX99" fmla="*/ 717140 w 1823898"/>
                <a:gd name="connsiteY99" fmla="*/ 767891 h 1005302"/>
                <a:gd name="connsiteX100" fmla="*/ 733758 w 1823898"/>
                <a:gd name="connsiteY100" fmla="*/ 767891 h 1005302"/>
                <a:gd name="connsiteX101" fmla="*/ 783612 w 1823898"/>
                <a:gd name="connsiteY101" fmla="*/ 796440 h 1005302"/>
                <a:gd name="connsiteX102" fmla="*/ 783612 w 1823898"/>
                <a:gd name="connsiteY102" fmla="*/ 808675 h 1005302"/>
                <a:gd name="connsiteX103" fmla="*/ 721294 w 1823898"/>
                <a:gd name="connsiteY103" fmla="*/ 841303 h 1005302"/>
                <a:gd name="connsiteX104" fmla="*/ 700522 w 1823898"/>
                <a:gd name="connsiteY104" fmla="*/ 841303 h 1005302"/>
                <a:gd name="connsiteX105" fmla="*/ 654823 w 1823898"/>
                <a:gd name="connsiteY105" fmla="*/ 816832 h 1005302"/>
                <a:gd name="connsiteX106" fmla="*/ 654823 w 1823898"/>
                <a:gd name="connsiteY106" fmla="*/ 804597 h 1005302"/>
                <a:gd name="connsiteX107" fmla="*/ 717140 w 1823898"/>
                <a:gd name="connsiteY107" fmla="*/ 767891 h 1005302"/>
                <a:gd name="connsiteX108" fmla="*/ 288389 w 1823898"/>
                <a:gd name="connsiteY108" fmla="*/ 764050 h 1005302"/>
                <a:gd name="connsiteX109" fmla="*/ 304908 w 1823898"/>
                <a:gd name="connsiteY109" fmla="*/ 764050 h 1005302"/>
                <a:gd name="connsiteX110" fmla="*/ 354464 w 1823898"/>
                <a:gd name="connsiteY110" fmla="*/ 792794 h 1005302"/>
                <a:gd name="connsiteX111" fmla="*/ 354464 w 1823898"/>
                <a:gd name="connsiteY111" fmla="*/ 801007 h 1005302"/>
                <a:gd name="connsiteX112" fmla="*/ 218185 w 1823898"/>
                <a:gd name="connsiteY112" fmla="*/ 879027 h 1005302"/>
                <a:gd name="connsiteX113" fmla="*/ 197536 w 1823898"/>
                <a:gd name="connsiteY113" fmla="*/ 879027 h 1005302"/>
                <a:gd name="connsiteX114" fmla="*/ 152109 w 1823898"/>
                <a:gd name="connsiteY114" fmla="*/ 850283 h 1005302"/>
                <a:gd name="connsiteX115" fmla="*/ 152109 w 1823898"/>
                <a:gd name="connsiteY115" fmla="*/ 842070 h 1005302"/>
                <a:gd name="connsiteX116" fmla="*/ 288389 w 1823898"/>
                <a:gd name="connsiteY116" fmla="*/ 764050 h 1005302"/>
                <a:gd name="connsiteX117" fmla="*/ 168752 w 1823898"/>
                <a:gd name="connsiteY117" fmla="*/ 746245 h 1005302"/>
                <a:gd name="connsiteX118" fmla="*/ 185369 w 1823898"/>
                <a:gd name="connsiteY118" fmla="*/ 746245 h 1005302"/>
                <a:gd name="connsiteX119" fmla="*/ 235224 w 1823898"/>
                <a:gd name="connsiteY119" fmla="*/ 775526 h 1005302"/>
                <a:gd name="connsiteX120" fmla="*/ 235224 w 1823898"/>
                <a:gd name="connsiteY120" fmla="*/ 783892 h 1005302"/>
                <a:gd name="connsiteX121" fmla="*/ 172906 w 1823898"/>
                <a:gd name="connsiteY121" fmla="*/ 821539 h 1005302"/>
                <a:gd name="connsiteX122" fmla="*/ 156288 w 1823898"/>
                <a:gd name="connsiteY122" fmla="*/ 821539 h 1005302"/>
                <a:gd name="connsiteX123" fmla="*/ 106434 w 1823898"/>
                <a:gd name="connsiteY123" fmla="*/ 792258 h 1005302"/>
                <a:gd name="connsiteX124" fmla="*/ 106434 w 1823898"/>
                <a:gd name="connsiteY124" fmla="*/ 783892 h 1005302"/>
                <a:gd name="connsiteX125" fmla="*/ 168752 w 1823898"/>
                <a:gd name="connsiteY125" fmla="*/ 746245 h 1005302"/>
                <a:gd name="connsiteX126" fmla="*/ 613911 w 1823898"/>
                <a:gd name="connsiteY126" fmla="*/ 742062 h 1005302"/>
                <a:gd name="connsiteX127" fmla="*/ 630507 w 1823898"/>
                <a:gd name="connsiteY127" fmla="*/ 742062 h 1005302"/>
                <a:gd name="connsiteX128" fmla="*/ 680297 w 1823898"/>
                <a:gd name="connsiteY128" fmla="*/ 771343 h 1005302"/>
                <a:gd name="connsiteX129" fmla="*/ 680297 w 1823898"/>
                <a:gd name="connsiteY129" fmla="*/ 779709 h 1005302"/>
                <a:gd name="connsiteX130" fmla="*/ 618060 w 1823898"/>
                <a:gd name="connsiteY130" fmla="*/ 817356 h 1005302"/>
                <a:gd name="connsiteX131" fmla="*/ 597314 w 1823898"/>
                <a:gd name="connsiteY131" fmla="*/ 817356 h 1005302"/>
                <a:gd name="connsiteX132" fmla="*/ 551674 w 1823898"/>
                <a:gd name="connsiteY132" fmla="*/ 788075 h 1005302"/>
                <a:gd name="connsiteX133" fmla="*/ 551674 w 1823898"/>
                <a:gd name="connsiteY133" fmla="*/ 779709 h 1005302"/>
                <a:gd name="connsiteX134" fmla="*/ 613911 w 1823898"/>
                <a:gd name="connsiteY134" fmla="*/ 742062 h 1005302"/>
                <a:gd name="connsiteX135" fmla="*/ 478626 w 1823898"/>
                <a:gd name="connsiteY135" fmla="*/ 734114 h 1005302"/>
                <a:gd name="connsiteX136" fmla="*/ 499371 w 1823898"/>
                <a:gd name="connsiteY136" fmla="*/ 734114 h 1005302"/>
                <a:gd name="connsiteX137" fmla="*/ 545012 w 1823898"/>
                <a:gd name="connsiteY137" fmla="*/ 763395 h 1005302"/>
                <a:gd name="connsiteX138" fmla="*/ 549161 w 1823898"/>
                <a:gd name="connsiteY138" fmla="*/ 775944 h 1005302"/>
                <a:gd name="connsiteX139" fmla="*/ 482775 w 1823898"/>
                <a:gd name="connsiteY139" fmla="*/ 809408 h 1005302"/>
                <a:gd name="connsiteX140" fmla="*/ 466178 w 1823898"/>
                <a:gd name="connsiteY140" fmla="*/ 809408 h 1005302"/>
                <a:gd name="connsiteX141" fmla="*/ 416388 w 1823898"/>
                <a:gd name="connsiteY141" fmla="*/ 784310 h 1005302"/>
                <a:gd name="connsiteX142" fmla="*/ 416388 w 1823898"/>
                <a:gd name="connsiteY142" fmla="*/ 771761 h 1005302"/>
                <a:gd name="connsiteX143" fmla="*/ 478626 w 1823898"/>
                <a:gd name="connsiteY143" fmla="*/ 734114 h 1005302"/>
                <a:gd name="connsiteX144" fmla="*/ 65433 w 1823898"/>
                <a:gd name="connsiteY144" fmla="*/ 722297 h 1005302"/>
                <a:gd name="connsiteX145" fmla="*/ 86205 w 1823898"/>
                <a:gd name="connsiteY145" fmla="*/ 722297 h 1005302"/>
                <a:gd name="connsiteX146" fmla="*/ 131904 w 1823898"/>
                <a:gd name="connsiteY146" fmla="*/ 746768 h 1005302"/>
                <a:gd name="connsiteX147" fmla="*/ 131904 w 1823898"/>
                <a:gd name="connsiteY147" fmla="*/ 759003 h 1005302"/>
                <a:gd name="connsiteX148" fmla="*/ 69587 w 1823898"/>
                <a:gd name="connsiteY148" fmla="*/ 795709 h 1005302"/>
                <a:gd name="connsiteX149" fmla="*/ 52969 w 1823898"/>
                <a:gd name="connsiteY149" fmla="*/ 795709 h 1005302"/>
                <a:gd name="connsiteX150" fmla="*/ 3115 w 1823898"/>
                <a:gd name="connsiteY150" fmla="*/ 767160 h 1005302"/>
                <a:gd name="connsiteX151" fmla="*/ 3115 w 1823898"/>
                <a:gd name="connsiteY151" fmla="*/ 754925 h 1005302"/>
                <a:gd name="connsiteX152" fmla="*/ 65433 w 1823898"/>
                <a:gd name="connsiteY152" fmla="*/ 722297 h 1005302"/>
                <a:gd name="connsiteX153" fmla="*/ 804480 w 1823898"/>
                <a:gd name="connsiteY153" fmla="*/ 718318 h 1005302"/>
                <a:gd name="connsiteX154" fmla="*/ 825225 w 1823898"/>
                <a:gd name="connsiteY154" fmla="*/ 718318 h 1005302"/>
                <a:gd name="connsiteX155" fmla="*/ 870866 w 1823898"/>
                <a:gd name="connsiteY155" fmla="*/ 746830 h 1005302"/>
                <a:gd name="connsiteX156" fmla="*/ 870866 w 1823898"/>
                <a:gd name="connsiteY156" fmla="*/ 754977 h 1005302"/>
                <a:gd name="connsiteX157" fmla="*/ 808629 w 1823898"/>
                <a:gd name="connsiteY157" fmla="*/ 791636 h 1005302"/>
                <a:gd name="connsiteX158" fmla="*/ 792032 w 1823898"/>
                <a:gd name="connsiteY158" fmla="*/ 791636 h 1005302"/>
                <a:gd name="connsiteX159" fmla="*/ 742242 w 1823898"/>
                <a:gd name="connsiteY159" fmla="*/ 763123 h 1005302"/>
                <a:gd name="connsiteX160" fmla="*/ 742242 w 1823898"/>
                <a:gd name="connsiteY160" fmla="*/ 754977 h 1005302"/>
                <a:gd name="connsiteX161" fmla="*/ 804480 w 1823898"/>
                <a:gd name="connsiteY161" fmla="*/ 718318 h 1005302"/>
                <a:gd name="connsiteX162" fmla="*/ 379455 w 1823898"/>
                <a:gd name="connsiteY162" fmla="*/ 710271 h 1005302"/>
                <a:gd name="connsiteX163" fmla="*/ 396051 w 1823898"/>
                <a:gd name="connsiteY163" fmla="*/ 710271 h 1005302"/>
                <a:gd name="connsiteX164" fmla="*/ 445841 w 1823898"/>
                <a:gd name="connsiteY164" fmla="*/ 738820 h 1005302"/>
                <a:gd name="connsiteX165" fmla="*/ 445841 w 1823898"/>
                <a:gd name="connsiteY165" fmla="*/ 746977 h 1005302"/>
                <a:gd name="connsiteX166" fmla="*/ 383604 w 1823898"/>
                <a:gd name="connsiteY166" fmla="*/ 783682 h 1005302"/>
                <a:gd name="connsiteX167" fmla="*/ 362858 w 1823898"/>
                <a:gd name="connsiteY167" fmla="*/ 783682 h 1005302"/>
                <a:gd name="connsiteX168" fmla="*/ 317218 w 1823898"/>
                <a:gd name="connsiteY168" fmla="*/ 755134 h 1005302"/>
                <a:gd name="connsiteX169" fmla="*/ 317218 w 1823898"/>
                <a:gd name="connsiteY169" fmla="*/ 746977 h 1005302"/>
                <a:gd name="connsiteX170" fmla="*/ 379455 w 1823898"/>
                <a:gd name="connsiteY170" fmla="*/ 710271 h 1005302"/>
                <a:gd name="connsiteX171" fmla="*/ 259247 w 1823898"/>
                <a:gd name="connsiteY171" fmla="*/ 696572 h 1005302"/>
                <a:gd name="connsiteX172" fmla="*/ 275610 w 1823898"/>
                <a:gd name="connsiteY172" fmla="*/ 696572 h 1005302"/>
                <a:gd name="connsiteX173" fmla="*/ 324699 w 1823898"/>
                <a:gd name="connsiteY173" fmla="*/ 721670 h 1005302"/>
                <a:gd name="connsiteX174" fmla="*/ 324699 w 1823898"/>
                <a:gd name="connsiteY174" fmla="*/ 734219 h 1005302"/>
                <a:gd name="connsiteX175" fmla="*/ 263338 w 1823898"/>
                <a:gd name="connsiteY175" fmla="*/ 767683 h 1005302"/>
                <a:gd name="connsiteX176" fmla="*/ 242884 w 1823898"/>
                <a:gd name="connsiteY176" fmla="*/ 767683 h 1005302"/>
                <a:gd name="connsiteX177" fmla="*/ 197886 w 1823898"/>
                <a:gd name="connsiteY177" fmla="*/ 742585 h 1005302"/>
                <a:gd name="connsiteX178" fmla="*/ 197886 w 1823898"/>
                <a:gd name="connsiteY178" fmla="*/ 730036 h 1005302"/>
                <a:gd name="connsiteX179" fmla="*/ 259247 w 1823898"/>
                <a:gd name="connsiteY179" fmla="*/ 696572 h 1005302"/>
                <a:gd name="connsiteX180" fmla="*/ 701160 w 1823898"/>
                <a:gd name="connsiteY180" fmla="*/ 692598 h 1005302"/>
                <a:gd name="connsiteX181" fmla="*/ 721905 w 1823898"/>
                <a:gd name="connsiteY181" fmla="*/ 692598 h 1005302"/>
                <a:gd name="connsiteX182" fmla="*/ 767546 w 1823898"/>
                <a:gd name="connsiteY182" fmla="*/ 717696 h 1005302"/>
                <a:gd name="connsiteX183" fmla="*/ 767546 w 1823898"/>
                <a:gd name="connsiteY183" fmla="*/ 730245 h 1005302"/>
                <a:gd name="connsiteX184" fmla="*/ 705309 w 1823898"/>
                <a:gd name="connsiteY184" fmla="*/ 767892 h 1005302"/>
                <a:gd name="connsiteX185" fmla="*/ 688712 w 1823898"/>
                <a:gd name="connsiteY185" fmla="*/ 767892 h 1005302"/>
                <a:gd name="connsiteX186" fmla="*/ 638922 w 1823898"/>
                <a:gd name="connsiteY186" fmla="*/ 738611 h 1005302"/>
                <a:gd name="connsiteX187" fmla="*/ 638922 w 1823898"/>
                <a:gd name="connsiteY187" fmla="*/ 726062 h 1005302"/>
                <a:gd name="connsiteX188" fmla="*/ 701160 w 1823898"/>
                <a:gd name="connsiteY188" fmla="*/ 692598 h 1005302"/>
                <a:gd name="connsiteX189" fmla="*/ 569145 w 1823898"/>
                <a:gd name="connsiteY189" fmla="*/ 684639 h 1005302"/>
                <a:gd name="connsiteX190" fmla="*/ 585522 w 1823898"/>
                <a:gd name="connsiteY190" fmla="*/ 684639 h 1005302"/>
                <a:gd name="connsiteX191" fmla="*/ 634653 w 1823898"/>
                <a:gd name="connsiteY191" fmla="*/ 713847 h 1005302"/>
                <a:gd name="connsiteX192" fmla="*/ 634653 w 1823898"/>
                <a:gd name="connsiteY192" fmla="*/ 722192 h 1005302"/>
                <a:gd name="connsiteX193" fmla="*/ 573239 w 1823898"/>
                <a:gd name="connsiteY193" fmla="*/ 759744 h 1005302"/>
                <a:gd name="connsiteX194" fmla="*/ 556862 w 1823898"/>
                <a:gd name="connsiteY194" fmla="*/ 759744 h 1005302"/>
                <a:gd name="connsiteX195" fmla="*/ 507731 w 1823898"/>
                <a:gd name="connsiteY195" fmla="*/ 730537 h 1005302"/>
                <a:gd name="connsiteX196" fmla="*/ 507731 w 1823898"/>
                <a:gd name="connsiteY196" fmla="*/ 722192 h 1005302"/>
                <a:gd name="connsiteX197" fmla="*/ 569145 w 1823898"/>
                <a:gd name="connsiteY197" fmla="*/ 684639 h 1005302"/>
                <a:gd name="connsiteX198" fmla="*/ 894999 w 1823898"/>
                <a:gd name="connsiteY198" fmla="*/ 668650 h 1005302"/>
                <a:gd name="connsiteX199" fmla="*/ 911376 w 1823898"/>
                <a:gd name="connsiteY199" fmla="*/ 668650 h 1005302"/>
                <a:gd name="connsiteX200" fmla="*/ 960507 w 1823898"/>
                <a:gd name="connsiteY200" fmla="*/ 693121 h 1005302"/>
                <a:gd name="connsiteX201" fmla="*/ 960507 w 1823898"/>
                <a:gd name="connsiteY201" fmla="*/ 705356 h 1005302"/>
                <a:gd name="connsiteX202" fmla="*/ 899093 w 1823898"/>
                <a:gd name="connsiteY202" fmla="*/ 737983 h 1005302"/>
                <a:gd name="connsiteX203" fmla="*/ 882716 w 1823898"/>
                <a:gd name="connsiteY203" fmla="*/ 737983 h 1005302"/>
                <a:gd name="connsiteX204" fmla="*/ 833585 w 1823898"/>
                <a:gd name="connsiteY204" fmla="*/ 713513 h 1005302"/>
                <a:gd name="connsiteX205" fmla="*/ 833585 w 1823898"/>
                <a:gd name="connsiteY205" fmla="*/ 701278 h 1005302"/>
                <a:gd name="connsiteX206" fmla="*/ 894999 w 1823898"/>
                <a:gd name="connsiteY206" fmla="*/ 668650 h 1005302"/>
                <a:gd name="connsiteX207" fmla="*/ 155867 w 1823898"/>
                <a:gd name="connsiteY207" fmla="*/ 668546 h 1005302"/>
                <a:gd name="connsiteX208" fmla="*/ 172244 w 1823898"/>
                <a:gd name="connsiteY208" fmla="*/ 668546 h 1005302"/>
                <a:gd name="connsiteX209" fmla="*/ 221375 w 1823898"/>
                <a:gd name="connsiteY209" fmla="*/ 697095 h 1005302"/>
                <a:gd name="connsiteX210" fmla="*/ 221375 w 1823898"/>
                <a:gd name="connsiteY210" fmla="*/ 709330 h 1005302"/>
                <a:gd name="connsiteX211" fmla="*/ 159961 w 1823898"/>
                <a:gd name="connsiteY211" fmla="*/ 741957 h 1005302"/>
                <a:gd name="connsiteX212" fmla="*/ 139490 w 1823898"/>
                <a:gd name="connsiteY212" fmla="*/ 741957 h 1005302"/>
                <a:gd name="connsiteX213" fmla="*/ 94453 w 1823898"/>
                <a:gd name="connsiteY213" fmla="*/ 717487 h 1005302"/>
                <a:gd name="connsiteX214" fmla="*/ 94453 w 1823898"/>
                <a:gd name="connsiteY214" fmla="*/ 705252 h 1005302"/>
                <a:gd name="connsiteX215" fmla="*/ 155867 w 1823898"/>
                <a:gd name="connsiteY215" fmla="*/ 668546 h 1005302"/>
                <a:gd name="connsiteX216" fmla="*/ 465825 w 1823898"/>
                <a:gd name="connsiteY216" fmla="*/ 660702 h 1005302"/>
                <a:gd name="connsiteX217" fmla="*/ 486296 w 1823898"/>
                <a:gd name="connsiteY217" fmla="*/ 660702 h 1005302"/>
                <a:gd name="connsiteX218" fmla="*/ 531333 w 1823898"/>
                <a:gd name="connsiteY218" fmla="*/ 689251 h 1005302"/>
                <a:gd name="connsiteX219" fmla="*/ 531333 w 1823898"/>
                <a:gd name="connsiteY219" fmla="*/ 697408 h 1005302"/>
                <a:gd name="connsiteX220" fmla="*/ 469919 w 1823898"/>
                <a:gd name="connsiteY220" fmla="*/ 734114 h 1005302"/>
                <a:gd name="connsiteX221" fmla="*/ 453542 w 1823898"/>
                <a:gd name="connsiteY221" fmla="*/ 734114 h 1005302"/>
                <a:gd name="connsiteX222" fmla="*/ 404411 w 1823898"/>
                <a:gd name="connsiteY222" fmla="*/ 705565 h 1005302"/>
                <a:gd name="connsiteX223" fmla="*/ 404411 w 1823898"/>
                <a:gd name="connsiteY223" fmla="*/ 697408 h 1005302"/>
                <a:gd name="connsiteX224" fmla="*/ 465825 w 1823898"/>
                <a:gd name="connsiteY224" fmla="*/ 660702 h 1005302"/>
                <a:gd name="connsiteX225" fmla="*/ 345588 w 1823898"/>
                <a:gd name="connsiteY225" fmla="*/ 642915 h 1005302"/>
                <a:gd name="connsiteX226" fmla="*/ 366360 w 1823898"/>
                <a:gd name="connsiteY226" fmla="*/ 642915 h 1005302"/>
                <a:gd name="connsiteX227" fmla="*/ 412060 w 1823898"/>
                <a:gd name="connsiteY227" fmla="*/ 672123 h 1005302"/>
                <a:gd name="connsiteX228" fmla="*/ 412060 w 1823898"/>
                <a:gd name="connsiteY228" fmla="*/ 680468 h 1005302"/>
                <a:gd name="connsiteX229" fmla="*/ 349742 w 1823898"/>
                <a:gd name="connsiteY229" fmla="*/ 718020 h 1005302"/>
                <a:gd name="connsiteX230" fmla="*/ 333125 w 1823898"/>
                <a:gd name="connsiteY230" fmla="*/ 718020 h 1005302"/>
                <a:gd name="connsiteX231" fmla="*/ 283271 w 1823898"/>
                <a:gd name="connsiteY231" fmla="*/ 688813 h 1005302"/>
                <a:gd name="connsiteX232" fmla="*/ 283271 w 1823898"/>
                <a:gd name="connsiteY232" fmla="*/ 680468 h 1005302"/>
                <a:gd name="connsiteX233" fmla="*/ 345588 w 1823898"/>
                <a:gd name="connsiteY233" fmla="*/ 642915 h 1005302"/>
                <a:gd name="connsiteX234" fmla="*/ 791679 w 1823898"/>
                <a:gd name="connsiteY234" fmla="*/ 638743 h 1005302"/>
                <a:gd name="connsiteX235" fmla="*/ 808056 w 1823898"/>
                <a:gd name="connsiteY235" fmla="*/ 638743 h 1005302"/>
                <a:gd name="connsiteX236" fmla="*/ 857187 w 1823898"/>
                <a:gd name="connsiteY236" fmla="*/ 668024 h 1005302"/>
                <a:gd name="connsiteX237" fmla="*/ 857187 w 1823898"/>
                <a:gd name="connsiteY237" fmla="*/ 680573 h 1005302"/>
                <a:gd name="connsiteX238" fmla="*/ 795773 w 1823898"/>
                <a:gd name="connsiteY238" fmla="*/ 714037 h 1005302"/>
                <a:gd name="connsiteX239" fmla="*/ 779396 w 1823898"/>
                <a:gd name="connsiteY239" fmla="*/ 714037 h 1005302"/>
                <a:gd name="connsiteX240" fmla="*/ 730265 w 1823898"/>
                <a:gd name="connsiteY240" fmla="*/ 688939 h 1005302"/>
                <a:gd name="connsiteX241" fmla="*/ 730265 w 1823898"/>
                <a:gd name="connsiteY241" fmla="*/ 676390 h 1005302"/>
                <a:gd name="connsiteX242" fmla="*/ 791679 w 1823898"/>
                <a:gd name="connsiteY242" fmla="*/ 638743 h 1005302"/>
                <a:gd name="connsiteX243" fmla="*/ 659611 w 1823898"/>
                <a:gd name="connsiteY243" fmla="*/ 634978 h 1005302"/>
                <a:gd name="connsiteX244" fmla="*/ 676207 w 1823898"/>
                <a:gd name="connsiteY244" fmla="*/ 634978 h 1005302"/>
                <a:gd name="connsiteX245" fmla="*/ 725997 w 1823898"/>
                <a:gd name="connsiteY245" fmla="*/ 660076 h 1005302"/>
                <a:gd name="connsiteX246" fmla="*/ 725997 w 1823898"/>
                <a:gd name="connsiteY246" fmla="*/ 672625 h 1005302"/>
                <a:gd name="connsiteX247" fmla="*/ 663760 w 1823898"/>
                <a:gd name="connsiteY247" fmla="*/ 706089 h 1005302"/>
                <a:gd name="connsiteX248" fmla="*/ 643014 w 1823898"/>
                <a:gd name="connsiteY248" fmla="*/ 706089 h 1005302"/>
                <a:gd name="connsiteX249" fmla="*/ 597374 w 1823898"/>
                <a:gd name="connsiteY249" fmla="*/ 680991 h 1005302"/>
                <a:gd name="connsiteX250" fmla="*/ 597374 w 1823898"/>
                <a:gd name="connsiteY250" fmla="*/ 668442 h 1005302"/>
                <a:gd name="connsiteX251" fmla="*/ 659611 w 1823898"/>
                <a:gd name="connsiteY251" fmla="*/ 634978 h 1005302"/>
                <a:gd name="connsiteX252" fmla="*/ 242185 w 1823898"/>
                <a:gd name="connsiteY252" fmla="*/ 619073 h 1005302"/>
                <a:gd name="connsiteX253" fmla="*/ 262930 w 1823898"/>
                <a:gd name="connsiteY253" fmla="*/ 619073 h 1005302"/>
                <a:gd name="connsiteX254" fmla="*/ 308571 w 1823898"/>
                <a:gd name="connsiteY254" fmla="*/ 648280 h 1005302"/>
                <a:gd name="connsiteX255" fmla="*/ 308571 w 1823898"/>
                <a:gd name="connsiteY255" fmla="*/ 656625 h 1005302"/>
                <a:gd name="connsiteX256" fmla="*/ 246334 w 1823898"/>
                <a:gd name="connsiteY256" fmla="*/ 694178 h 1005302"/>
                <a:gd name="connsiteX257" fmla="*/ 229737 w 1823898"/>
                <a:gd name="connsiteY257" fmla="*/ 694178 h 1005302"/>
                <a:gd name="connsiteX258" fmla="*/ 179947 w 1823898"/>
                <a:gd name="connsiteY258" fmla="*/ 664970 h 1005302"/>
                <a:gd name="connsiteX259" fmla="*/ 179947 w 1823898"/>
                <a:gd name="connsiteY259" fmla="*/ 656625 h 1005302"/>
                <a:gd name="connsiteX260" fmla="*/ 242185 w 1823898"/>
                <a:gd name="connsiteY260" fmla="*/ 619073 h 1005302"/>
                <a:gd name="connsiteX261" fmla="*/ 985464 w 1823898"/>
                <a:gd name="connsiteY261" fmla="*/ 614999 h 1005302"/>
                <a:gd name="connsiteX262" fmla="*/ 1002060 w 1823898"/>
                <a:gd name="connsiteY262" fmla="*/ 614999 h 1005302"/>
                <a:gd name="connsiteX263" fmla="*/ 1051850 w 1823898"/>
                <a:gd name="connsiteY263" fmla="*/ 643511 h 1005302"/>
                <a:gd name="connsiteX264" fmla="*/ 1051850 w 1823898"/>
                <a:gd name="connsiteY264" fmla="*/ 651658 h 1005302"/>
                <a:gd name="connsiteX265" fmla="*/ 989613 w 1823898"/>
                <a:gd name="connsiteY265" fmla="*/ 688317 h 1005302"/>
                <a:gd name="connsiteX266" fmla="*/ 968867 w 1823898"/>
                <a:gd name="connsiteY266" fmla="*/ 688317 h 1005302"/>
                <a:gd name="connsiteX267" fmla="*/ 923227 w 1823898"/>
                <a:gd name="connsiteY267" fmla="*/ 659804 h 1005302"/>
                <a:gd name="connsiteX268" fmla="*/ 923227 w 1823898"/>
                <a:gd name="connsiteY268" fmla="*/ 651658 h 1005302"/>
                <a:gd name="connsiteX269" fmla="*/ 985464 w 1823898"/>
                <a:gd name="connsiteY269" fmla="*/ 614999 h 1005302"/>
                <a:gd name="connsiteX270" fmla="*/ 556201 w 1823898"/>
                <a:gd name="connsiteY270" fmla="*/ 606952 h 1005302"/>
                <a:gd name="connsiteX271" fmla="*/ 572819 w 1823898"/>
                <a:gd name="connsiteY271" fmla="*/ 606952 h 1005302"/>
                <a:gd name="connsiteX272" fmla="*/ 622673 w 1823898"/>
                <a:gd name="connsiteY272" fmla="*/ 635501 h 1005302"/>
                <a:gd name="connsiteX273" fmla="*/ 622673 w 1823898"/>
                <a:gd name="connsiteY273" fmla="*/ 647736 h 1005302"/>
                <a:gd name="connsiteX274" fmla="*/ 560355 w 1823898"/>
                <a:gd name="connsiteY274" fmla="*/ 680363 h 1005302"/>
                <a:gd name="connsiteX275" fmla="*/ 539583 w 1823898"/>
                <a:gd name="connsiteY275" fmla="*/ 680363 h 1005302"/>
                <a:gd name="connsiteX276" fmla="*/ 493884 w 1823898"/>
                <a:gd name="connsiteY276" fmla="*/ 655893 h 1005302"/>
                <a:gd name="connsiteX277" fmla="*/ 493884 w 1823898"/>
                <a:gd name="connsiteY277" fmla="*/ 643658 h 1005302"/>
                <a:gd name="connsiteX278" fmla="*/ 556201 w 1823898"/>
                <a:gd name="connsiteY278" fmla="*/ 606952 h 1005302"/>
                <a:gd name="connsiteX279" fmla="*/ 436986 w 1823898"/>
                <a:gd name="connsiteY279" fmla="*/ 595135 h 1005302"/>
                <a:gd name="connsiteX280" fmla="*/ 453604 w 1823898"/>
                <a:gd name="connsiteY280" fmla="*/ 595135 h 1005302"/>
                <a:gd name="connsiteX281" fmla="*/ 503458 w 1823898"/>
                <a:gd name="connsiteY281" fmla="*/ 619606 h 1005302"/>
                <a:gd name="connsiteX282" fmla="*/ 503458 w 1823898"/>
                <a:gd name="connsiteY282" fmla="*/ 631841 h 1005302"/>
                <a:gd name="connsiteX283" fmla="*/ 441140 w 1823898"/>
                <a:gd name="connsiteY283" fmla="*/ 668547 h 1005302"/>
                <a:gd name="connsiteX284" fmla="*/ 420368 w 1823898"/>
                <a:gd name="connsiteY284" fmla="*/ 668547 h 1005302"/>
                <a:gd name="connsiteX285" fmla="*/ 374669 w 1823898"/>
                <a:gd name="connsiteY285" fmla="*/ 639998 h 1005302"/>
                <a:gd name="connsiteX286" fmla="*/ 374669 w 1823898"/>
                <a:gd name="connsiteY286" fmla="*/ 627763 h 1005302"/>
                <a:gd name="connsiteX287" fmla="*/ 436986 w 1823898"/>
                <a:gd name="connsiteY287" fmla="*/ 595135 h 1005302"/>
                <a:gd name="connsiteX288" fmla="*/ 882145 w 1823898"/>
                <a:gd name="connsiteY288" fmla="*/ 589278 h 1005302"/>
                <a:gd name="connsiteX289" fmla="*/ 898741 w 1823898"/>
                <a:gd name="connsiteY289" fmla="*/ 589278 h 1005302"/>
                <a:gd name="connsiteX290" fmla="*/ 948531 w 1823898"/>
                <a:gd name="connsiteY290" fmla="*/ 618559 h 1005302"/>
                <a:gd name="connsiteX291" fmla="*/ 948531 w 1823898"/>
                <a:gd name="connsiteY291" fmla="*/ 626925 h 1005302"/>
                <a:gd name="connsiteX292" fmla="*/ 886294 w 1823898"/>
                <a:gd name="connsiteY292" fmla="*/ 664572 h 1005302"/>
                <a:gd name="connsiteX293" fmla="*/ 865548 w 1823898"/>
                <a:gd name="connsiteY293" fmla="*/ 664572 h 1005302"/>
                <a:gd name="connsiteX294" fmla="*/ 819908 w 1823898"/>
                <a:gd name="connsiteY294" fmla="*/ 635291 h 1005302"/>
                <a:gd name="connsiteX295" fmla="*/ 819908 w 1823898"/>
                <a:gd name="connsiteY295" fmla="*/ 626925 h 1005302"/>
                <a:gd name="connsiteX296" fmla="*/ 882145 w 1823898"/>
                <a:gd name="connsiteY296" fmla="*/ 589278 h 1005302"/>
                <a:gd name="connsiteX297" fmla="*/ 746945 w 1823898"/>
                <a:gd name="connsiteY297" fmla="*/ 581320 h 1005302"/>
                <a:gd name="connsiteX298" fmla="*/ 767717 w 1823898"/>
                <a:gd name="connsiteY298" fmla="*/ 581320 h 1005302"/>
                <a:gd name="connsiteX299" fmla="*/ 813417 w 1823898"/>
                <a:gd name="connsiteY299" fmla="*/ 610528 h 1005302"/>
                <a:gd name="connsiteX300" fmla="*/ 813417 w 1823898"/>
                <a:gd name="connsiteY300" fmla="*/ 618873 h 1005302"/>
                <a:gd name="connsiteX301" fmla="*/ 751099 w 1823898"/>
                <a:gd name="connsiteY301" fmla="*/ 656425 h 1005302"/>
                <a:gd name="connsiteX302" fmla="*/ 734482 w 1823898"/>
                <a:gd name="connsiteY302" fmla="*/ 656425 h 1005302"/>
                <a:gd name="connsiteX303" fmla="*/ 684628 w 1823898"/>
                <a:gd name="connsiteY303" fmla="*/ 627218 h 1005302"/>
                <a:gd name="connsiteX304" fmla="*/ 684628 w 1823898"/>
                <a:gd name="connsiteY304" fmla="*/ 618873 h 1005302"/>
                <a:gd name="connsiteX305" fmla="*/ 746945 w 1823898"/>
                <a:gd name="connsiteY305" fmla="*/ 581320 h 1005302"/>
                <a:gd name="connsiteX306" fmla="*/ 333668 w 1823898"/>
                <a:gd name="connsiteY306" fmla="*/ 569409 h 1005302"/>
                <a:gd name="connsiteX307" fmla="*/ 350286 w 1823898"/>
                <a:gd name="connsiteY307" fmla="*/ 569409 h 1005302"/>
                <a:gd name="connsiteX308" fmla="*/ 400140 w 1823898"/>
                <a:gd name="connsiteY308" fmla="*/ 594507 h 1005302"/>
                <a:gd name="connsiteX309" fmla="*/ 400140 w 1823898"/>
                <a:gd name="connsiteY309" fmla="*/ 607056 h 1005302"/>
                <a:gd name="connsiteX310" fmla="*/ 337822 w 1823898"/>
                <a:gd name="connsiteY310" fmla="*/ 640520 h 1005302"/>
                <a:gd name="connsiteX311" fmla="*/ 321205 w 1823898"/>
                <a:gd name="connsiteY311" fmla="*/ 640520 h 1005302"/>
                <a:gd name="connsiteX312" fmla="*/ 271351 w 1823898"/>
                <a:gd name="connsiteY312" fmla="*/ 615422 h 1005302"/>
                <a:gd name="connsiteX313" fmla="*/ 271351 w 1823898"/>
                <a:gd name="connsiteY313" fmla="*/ 602873 h 1005302"/>
                <a:gd name="connsiteX314" fmla="*/ 333668 w 1823898"/>
                <a:gd name="connsiteY314" fmla="*/ 569409 h 1005302"/>
                <a:gd name="connsiteX315" fmla="*/ 1072798 w 1823898"/>
                <a:gd name="connsiteY315" fmla="*/ 565330 h 1005302"/>
                <a:gd name="connsiteX316" fmla="*/ 1093570 w 1823898"/>
                <a:gd name="connsiteY316" fmla="*/ 565330 h 1005302"/>
                <a:gd name="connsiteX317" fmla="*/ 1139270 w 1823898"/>
                <a:gd name="connsiteY317" fmla="*/ 589801 h 1005302"/>
                <a:gd name="connsiteX318" fmla="*/ 1139270 w 1823898"/>
                <a:gd name="connsiteY318" fmla="*/ 602036 h 1005302"/>
                <a:gd name="connsiteX319" fmla="*/ 1076952 w 1823898"/>
                <a:gd name="connsiteY319" fmla="*/ 638742 h 1005302"/>
                <a:gd name="connsiteX320" fmla="*/ 1060335 w 1823898"/>
                <a:gd name="connsiteY320" fmla="*/ 638742 h 1005302"/>
                <a:gd name="connsiteX321" fmla="*/ 1010481 w 1823898"/>
                <a:gd name="connsiteY321" fmla="*/ 610193 h 1005302"/>
                <a:gd name="connsiteX322" fmla="*/ 1010481 w 1823898"/>
                <a:gd name="connsiteY322" fmla="*/ 597958 h 1005302"/>
                <a:gd name="connsiteX323" fmla="*/ 1072798 w 1823898"/>
                <a:gd name="connsiteY323" fmla="*/ 565330 h 1005302"/>
                <a:gd name="connsiteX324" fmla="*/ 643540 w 1823898"/>
                <a:gd name="connsiteY324" fmla="*/ 557378 h 1005302"/>
                <a:gd name="connsiteX325" fmla="*/ 664285 w 1823898"/>
                <a:gd name="connsiteY325" fmla="*/ 557378 h 1005302"/>
                <a:gd name="connsiteX326" fmla="*/ 709926 w 1823898"/>
                <a:gd name="connsiteY326" fmla="*/ 585890 h 1005302"/>
                <a:gd name="connsiteX327" fmla="*/ 709926 w 1823898"/>
                <a:gd name="connsiteY327" fmla="*/ 594037 h 1005302"/>
                <a:gd name="connsiteX328" fmla="*/ 647689 w 1823898"/>
                <a:gd name="connsiteY328" fmla="*/ 630696 h 1005302"/>
                <a:gd name="connsiteX329" fmla="*/ 631092 w 1823898"/>
                <a:gd name="connsiteY329" fmla="*/ 630696 h 1005302"/>
                <a:gd name="connsiteX330" fmla="*/ 581302 w 1823898"/>
                <a:gd name="connsiteY330" fmla="*/ 602183 h 1005302"/>
                <a:gd name="connsiteX331" fmla="*/ 581302 w 1823898"/>
                <a:gd name="connsiteY331" fmla="*/ 594037 h 1005302"/>
                <a:gd name="connsiteX332" fmla="*/ 643540 w 1823898"/>
                <a:gd name="connsiteY332" fmla="*/ 557378 h 1005302"/>
                <a:gd name="connsiteX333" fmla="*/ 523391 w 1823898"/>
                <a:gd name="connsiteY333" fmla="*/ 541383 h 1005302"/>
                <a:gd name="connsiteX334" fmla="*/ 543844 w 1823898"/>
                <a:gd name="connsiteY334" fmla="*/ 541383 h 1005302"/>
                <a:gd name="connsiteX335" fmla="*/ 588842 w 1823898"/>
                <a:gd name="connsiteY335" fmla="*/ 569932 h 1005302"/>
                <a:gd name="connsiteX336" fmla="*/ 588842 w 1823898"/>
                <a:gd name="connsiteY336" fmla="*/ 578089 h 1005302"/>
                <a:gd name="connsiteX337" fmla="*/ 527481 w 1823898"/>
                <a:gd name="connsiteY337" fmla="*/ 614794 h 1005302"/>
                <a:gd name="connsiteX338" fmla="*/ 511118 w 1823898"/>
                <a:gd name="connsiteY338" fmla="*/ 614794 h 1005302"/>
                <a:gd name="connsiteX339" fmla="*/ 462030 w 1823898"/>
                <a:gd name="connsiteY339" fmla="*/ 586246 h 1005302"/>
                <a:gd name="connsiteX340" fmla="*/ 462030 w 1823898"/>
                <a:gd name="connsiteY340" fmla="*/ 578089 h 1005302"/>
                <a:gd name="connsiteX341" fmla="*/ 523391 w 1823898"/>
                <a:gd name="connsiteY341" fmla="*/ 541383 h 1005302"/>
                <a:gd name="connsiteX342" fmla="*/ 969479 w 1823898"/>
                <a:gd name="connsiteY342" fmla="*/ 537409 h 1005302"/>
                <a:gd name="connsiteX343" fmla="*/ 990251 w 1823898"/>
                <a:gd name="connsiteY343" fmla="*/ 541487 h 1005302"/>
                <a:gd name="connsiteX344" fmla="*/ 1035951 w 1823898"/>
                <a:gd name="connsiteY344" fmla="*/ 565958 h 1005302"/>
                <a:gd name="connsiteX345" fmla="*/ 1035951 w 1823898"/>
                <a:gd name="connsiteY345" fmla="*/ 578193 h 1005302"/>
                <a:gd name="connsiteX346" fmla="*/ 973633 w 1823898"/>
                <a:gd name="connsiteY346" fmla="*/ 610820 h 1005302"/>
                <a:gd name="connsiteX347" fmla="*/ 957016 w 1823898"/>
                <a:gd name="connsiteY347" fmla="*/ 610820 h 1005302"/>
                <a:gd name="connsiteX348" fmla="*/ 907162 w 1823898"/>
                <a:gd name="connsiteY348" fmla="*/ 586350 h 1005302"/>
                <a:gd name="connsiteX349" fmla="*/ 907162 w 1823898"/>
                <a:gd name="connsiteY349" fmla="*/ 574115 h 1005302"/>
                <a:gd name="connsiteX350" fmla="*/ 969479 w 1823898"/>
                <a:gd name="connsiteY350" fmla="*/ 537409 h 1005302"/>
                <a:gd name="connsiteX351" fmla="*/ 837379 w 1823898"/>
                <a:gd name="connsiteY351" fmla="*/ 531658 h 1005302"/>
                <a:gd name="connsiteX352" fmla="*/ 853756 w 1823898"/>
                <a:gd name="connsiteY352" fmla="*/ 531658 h 1005302"/>
                <a:gd name="connsiteX353" fmla="*/ 902887 w 1823898"/>
                <a:gd name="connsiteY353" fmla="*/ 556756 h 1005302"/>
                <a:gd name="connsiteX354" fmla="*/ 902887 w 1823898"/>
                <a:gd name="connsiteY354" fmla="*/ 569305 h 1005302"/>
                <a:gd name="connsiteX355" fmla="*/ 841473 w 1823898"/>
                <a:gd name="connsiteY355" fmla="*/ 606952 h 1005302"/>
                <a:gd name="connsiteX356" fmla="*/ 821002 w 1823898"/>
                <a:gd name="connsiteY356" fmla="*/ 606952 h 1005302"/>
                <a:gd name="connsiteX357" fmla="*/ 775965 w 1823898"/>
                <a:gd name="connsiteY357" fmla="*/ 577671 h 1005302"/>
                <a:gd name="connsiteX358" fmla="*/ 775965 w 1823898"/>
                <a:gd name="connsiteY358" fmla="*/ 565122 h 1005302"/>
                <a:gd name="connsiteX359" fmla="*/ 837379 w 1823898"/>
                <a:gd name="connsiteY359" fmla="*/ 531658 h 1005302"/>
                <a:gd name="connsiteX360" fmla="*/ 1295870 w 1823898"/>
                <a:gd name="connsiteY360" fmla="*/ 519672 h 1005302"/>
                <a:gd name="connsiteX361" fmla="*/ 1316484 w 1823898"/>
                <a:gd name="connsiteY361" fmla="*/ 519672 h 1005302"/>
                <a:gd name="connsiteX362" fmla="*/ 1361835 w 1823898"/>
                <a:gd name="connsiteY362" fmla="*/ 548496 h 1005302"/>
                <a:gd name="connsiteX363" fmla="*/ 1361835 w 1823898"/>
                <a:gd name="connsiteY363" fmla="*/ 556732 h 1005302"/>
                <a:gd name="connsiteX364" fmla="*/ 945428 w 1823898"/>
                <a:gd name="connsiteY364" fmla="*/ 799683 h 1005302"/>
                <a:gd name="connsiteX365" fmla="*/ 924813 w 1823898"/>
                <a:gd name="connsiteY365" fmla="*/ 799683 h 1005302"/>
                <a:gd name="connsiteX366" fmla="*/ 879462 w 1823898"/>
                <a:gd name="connsiteY366" fmla="*/ 770858 h 1005302"/>
                <a:gd name="connsiteX367" fmla="*/ 879462 w 1823898"/>
                <a:gd name="connsiteY367" fmla="*/ 762623 h 1005302"/>
                <a:gd name="connsiteX368" fmla="*/ 1295870 w 1823898"/>
                <a:gd name="connsiteY368" fmla="*/ 519672 h 1005302"/>
                <a:gd name="connsiteX369" fmla="*/ 424162 w 1823898"/>
                <a:gd name="connsiteY369" fmla="*/ 515753 h 1005302"/>
                <a:gd name="connsiteX370" fmla="*/ 440525 w 1823898"/>
                <a:gd name="connsiteY370" fmla="*/ 515753 h 1005302"/>
                <a:gd name="connsiteX371" fmla="*/ 489614 w 1823898"/>
                <a:gd name="connsiteY371" fmla="*/ 544960 h 1005302"/>
                <a:gd name="connsiteX372" fmla="*/ 489614 w 1823898"/>
                <a:gd name="connsiteY372" fmla="*/ 553305 h 1005302"/>
                <a:gd name="connsiteX373" fmla="*/ 424162 w 1823898"/>
                <a:gd name="connsiteY373" fmla="*/ 590858 h 1005302"/>
                <a:gd name="connsiteX374" fmla="*/ 407799 w 1823898"/>
                <a:gd name="connsiteY374" fmla="*/ 590858 h 1005302"/>
                <a:gd name="connsiteX375" fmla="*/ 358711 w 1823898"/>
                <a:gd name="connsiteY375" fmla="*/ 561650 h 1005302"/>
                <a:gd name="connsiteX376" fmla="*/ 358711 w 1823898"/>
                <a:gd name="connsiteY376" fmla="*/ 553305 h 1005302"/>
                <a:gd name="connsiteX377" fmla="*/ 424162 w 1823898"/>
                <a:gd name="connsiteY377" fmla="*/ 515753 h 1005302"/>
                <a:gd name="connsiteX378" fmla="*/ 1164287 w 1823898"/>
                <a:gd name="connsiteY378" fmla="*/ 511580 h 1005302"/>
                <a:gd name="connsiteX379" fmla="*/ 1180883 w 1823898"/>
                <a:gd name="connsiteY379" fmla="*/ 511580 h 1005302"/>
                <a:gd name="connsiteX380" fmla="*/ 1230673 w 1823898"/>
                <a:gd name="connsiteY380" fmla="*/ 540861 h 1005302"/>
                <a:gd name="connsiteX381" fmla="*/ 1230673 w 1823898"/>
                <a:gd name="connsiteY381" fmla="*/ 549227 h 1005302"/>
                <a:gd name="connsiteX382" fmla="*/ 1168436 w 1823898"/>
                <a:gd name="connsiteY382" fmla="*/ 586874 h 1005302"/>
                <a:gd name="connsiteX383" fmla="*/ 1147690 w 1823898"/>
                <a:gd name="connsiteY383" fmla="*/ 586874 h 1005302"/>
                <a:gd name="connsiteX384" fmla="*/ 1102050 w 1823898"/>
                <a:gd name="connsiteY384" fmla="*/ 561776 h 1005302"/>
                <a:gd name="connsiteX385" fmla="*/ 1102050 w 1823898"/>
                <a:gd name="connsiteY385" fmla="*/ 549227 h 1005302"/>
                <a:gd name="connsiteX386" fmla="*/ 1164287 w 1823898"/>
                <a:gd name="connsiteY386" fmla="*/ 511580 h 1005302"/>
                <a:gd name="connsiteX387" fmla="*/ 734059 w 1823898"/>
                <a:gd name="connsiteY387" fmla="*/ 507711 h 1005302"/>
                <a:gd name="connsiteX388" fmla="*/ 750436 w 1823898"/>
                <a:gd name="connsiteY388" fmla="*/ 507711 h 1005302"/>
                <a:gd name="connsiteX389" fmla="*/ 799567 w 1823898"/>
                <a:gd name="connsiteY389" fmla="*/ 532182 h 1005302"/>
                <a:gd name="connsiteX390" fmla="*/ 799567 w 1823898"/>
                <a:gd name="connsiteY390" fmla="*/ 544417 h 1005302"/>
                <a:gd name="connsiteX391" fmla="*/ 738153 w 1823898"/>
                <a:gd name="connsiteY391" fmla="*/ 577044 h 1005302"/>
                <a:gd name="connsiteX392" fmla="*/ 721776 w 1823898"/>
                <a:gd name="connsiteY392" fmla="*/ 577044 h 1005302"/>
                <a:gd name="connsiteX393" fmla="*/ 672645 w 1823898"/>
                <a:gd name="connsiteY393" fmla="*/ 552574 h 1005302"/>
                <a:gd name="connsiteX394" fmla="*/ 672645 w 1823898"/>
                <a:gd name="connsiteY394" fmla="*/ 540339 h 1005302"/>
                <a:gd name="connsiteX395" fmla="*/ 734059 w 1823898"/>
                <a:gd name="connsiteY395" fmla="*/ 507711 h 1005302"/>
                <a:gd name="connsiteX396" fmla="*/ 613821 w 1823898"/>
                <a:gd name="connsiteY396" fmla="*/ 491815 h 1005302"/>
                <a:gd name="connsiteX397" fmla="*/ 630439 w 1823898"/>
                <a:gd name="connsiteY397" fmla="*/ 491815 h 1005302"/>
                <a:gd name="connsiteX398" fmla="*/ 680293 w 1823898"/>
                <a:gd name="connsiteY398" fmla="*/ 516286 h 1005302"/>
                <a:gd name="connsiteX399" fmla="*/ 680293 w 1823898"/>
                <a:gd name="connsiteY399" fmla="*/ 528521 h 1005302"/>
                <a:gd name="connsiteX400" fmla="*/ 617975 w 1823898"/>
                <a:gd name="connsiteY400" fmla="*/ 565227 h 1005302"/>
                <a:gd name="connsiteX401" fmla="*/ 601358 w 1823898"/>
                <a:gd name="connsiteY401" fmla="*/ 565227 h 1005302"/>
                <a:gd name="connsiteX402" fmla="*/ 551504 w 1823898"/>
                <a:gd name="connsiteY402" fmla="*/ 536678 h 1005302"/>
                <a:gd name="connsiteX403" fmla="*/ 551504 w 1823898"/>
                <a:gd name="connsiteY403" fmla="*/ 524443 h 1005302"/>
                <a:gd name="connsiteX404" fmla="*/ 613821 w 1823898"/>
                <a:gd name="connsiteY404" fmla="*/ 491815 h 1005302"/>
                <a:gd name="connsiteX405" fmla="*/ 1060967 w 1823898"/>
                <a:gd name="connsiteY405" fmla="*/ 485948 h 1005302"/>
                <a:gd name="connsiteX406" fmla="*/ 1077563 w 1823898"/>
                <a:gd name="connsiteY406" fmla="*/ 485948 h 1005302"/>
                <a:gd name="connsiteX407" fmla="*/ 1127353 w 1823898"/>
                <a:gd name="connsiteY407" fmla="*/ 515156 h 1005302"/>
                <a:gd name="connsiteX408" fmla="*/ 1127353 w 1823898"/>
                <a:gd name="connsiteY408" fmla="*/ 523501 h 1005302"/>
                <a:gd name="connsiteX409" fmla="*/ 1065116 w 1823898"/>
                <a:gd name="connsiteY409" fmla="*/ 561053 h 1005302"/>
                <a:gd name="connsiteX410" fmla="*/ 1044370 w 1823898"/>
                <a:gd name="connsiteY410" fmla="*/ 561053 h 1005302"/>
                <a:gd name="connsiteX411" fmla="*/ 998730 w 1823898"/>
                <a:gd name="connsiteY411" fmla="*/ 531846 h 1005302"/>
                <a:gd name="connsiteX412" fmla="*/ 998730 w 1823898"/>
                <a:gd name="connsiteY412" fmla="*/ 523501 h 1005302"/>
                <a:gd name="connsiteX413" fmla="*/ 1060967 w 1823898"/>
                <a:gd name="connsiteY413" fmla="*/ 485948 h 1005302"/>
                <a:gd name="connsiteX414" fmla="*/ 923694 w 1823898"/>
                <a:gd name="connsiteY414" fmla="*/ 477802 h 1005302"/>
                <a:gd name="connsiteX415" fmla="*/ 944439 w 1823898"/>
                <a:gd name="connsiteY415" fmla="*/ 477802 h 1005302"/>
                <a:gd name="connsiteX416" fmla="*/ 990080 w 1823898"/>
                <a:gd name="connsiteY416" fmla="*/ 507083 h 1005302"/>
                <a:gd name="connsiteX417" fmla="*/ 990080 w 1823898"/>
                <a:gd name="connsiteY417" fmla="*/ 515449 h 1005302"/>
                <a:gd name="connsiteX418" fmla="*/ 927843 w 1823898"/>
                <a:gd name="connsiteY418" fmla="*/ 553096 h 1005302"/>
                <a:gd name="connsiteX419" fmla="*/ 911246 w 1823898"/>
                <a:gd name="connsiteY419" fmla="*/ 553096 h 1005302"/>
                <a:gd name="connsiteX420" fmla="*/ 861456 w 1823898"/>
                <a:gd name="connsiteY420" fmla="*/ 523815 h 1005302"/>
                <a:gd name="connsiteX421" fmla="*/ 861456 w 1823898"/>
                <a:gd name="connsiteY421" fmla="*/ 515449 h 1005302"/>
                <a:gd name="connsiteX422" fmla="*/ 923694 w 1823898"/>
                <a:gd name="connsiteY422" fmla="*/ 477802 h 1005302"/>
                <a:gd name="connsiteX423" fmla="*/ 1386821 w 1823898"/>
                <a:gd name="connsiteY423" fmla="*/ 470064 h 1005302"/>
                <a:gd name="connsiteX424" fmla="*/ 1403417 w 1823898"/>
                <a:gd name="connsiteY424" fmla="*/ 470064 h 1005302"/>
                <a:gd name="connsiteX425" fmla="*/ 1453207 w 1823898"/>
                <a:gd name="connsiteY425" fmla="*/ 495162 h 1005302"/>
                <a:gd name="connsiteX426" fmla="*/ 1453207 w 1823898"/>
                <a:gd name="connsiteY426" fmla="*/ 507711 h 1005302"/>
                <a:gd name="connsiteX427" fmla="*/ 1390970 w 1823898"/>
                <a:gd name="connsiteY427" fmla="*/ 545358 h 1005302"/>
                <a:gd name="connsiteX428" fmla="*/ 1370224 w 1823898"/>
                <a:gd name="connsiteY428" fmla="*/ 545358 h 1005302"/>
                <a:gd name="connsiteX429" fmla="*/ 1324584 w 1823898"/>
                <a:gd name="connsiteY429" fmla="*/ 516077 h 1005302"/>
                <a:gd name="connsiteX430" fmla="*/ 1324584 w 1823898"/>
                <a:gd name="connsiteY430" fmla="*/ 503528 h 1005302"/>
                <a:gd name="connsiteX431" fmla="*/ 1386821 w 1823898"/>
                <a:gd name="connsiteY431" fmla="*/ 470064 h 1005302"/>
                <a:gd name="connsiteX432" fmla="*/ 510503 w 1823898"/>
                <a:gd name="connsiteY432" fmla="*/ 466090 h 1005302"/>
                <a:gd name="connsiteX433" fmla="*/ 527121 w 1823898"/>
                <a:gd name="connsiteY433" fmla="*/ 466090 h 1005302"/>
                <a:gd name="connsiteX434" fmla="*/ 576975 w 1823898"/>
                <a:gd name="connsiteY434" fmla="*/ 491188 h 1005302"/>
                <a:gd name="connsiteX435" fmla="*/ 576975 w 1823898"/>
                <a:gd name="connsiteY435" fmla="*/ 503737 h 1005302"/>
                <a:gd name="connsiteX436" fmla="*/ 514657 w 1823898"/>
                <a:gd name="connsiteY436" fmla="*/ 541384 h 1005302"/>
                <a:gd name="connsiteX437" fmla="*/ 498040 w 1823898"/>
                <a:gd name="connsiteY437" fmla="*/ 541384 h 1005302"/>
                <a:gd name="connsiteX438" fmla="*/ 448186 w 1823898"/>
                <a:gd name="connsiteY438" fmla="*/ 512103 h 1005302"/>
                <a:gd name="connsiteX439" fmla="*/ 448186 w 1823898"/>
                <a:gd name="connsiteY439" fmla="*/ 499554 h 1005302"/>
                <a:gd name="connsiteX440" fmla="*/ 510503 w 1823898"/>
                <a:gd name="connsiteY440" fmla="*/ 466090 h 1005302"/>
                <a:gd name="connsiteX441" fmla="*/ 1250601 w 1823898"/>
                <a:gd name="connsiteY441" fmla="*/ 462116 h 1005302"/>
                <a:gd name="connsiteX442" fmla="*/ 1271054 w 1823898"/>
                <a:gd name="connsiteY442" fmla="*/ 462116 h 1005302"/>
                <a:gd name="connsiteX443" fmla="*/ 1316052 w 1823898"/>
                <a:gd name="connsiteY443" fmla="*/ 491397 h 1005302"/>
                <a:gd name="connsiteX444" fmla="*/ 1316052 w 1823898"/>
                <a:gd name="connsiteY444" fmla="*/ 499763 h 1005302"/>
                <a:gd name="connsiteX445" fmla="*/ 1254691 w 1823898"/>
                <a:gd name="connsiteY445" fmla="*/ 537410 h 1005302"/>
                <a:gd name="connsiteX446" fmla="*/ 1238328 w 1823898"/>
                <a:gd name="connsiteY446" fmla="*/ 537410 h 1005302"/>
                <a:gd name="connsiteX447" fmla="*/ 1189240 w 1823898"/>
                <a:gd name="connsiteY447" fmla="*/ 508129 h 1005302"/>
                <a:gd name="connsiteX448" fmla="*/ 1189240 w 1823898"/>
                <a:gd name="connsiteY448" fmla="*/ 499763 h 1005302"/>
                <a:gd name="connsiteX449" fmla="*/ 1250601 w 1823898"/>
                <a:gd name="connsiteY449" fmla="*/ 462116 h 1005302"/>
                <a:gd name="connsiteX450" fmla="*/ 824524 w 1823898"/>
                <a:gd name="connsiteY450" fmla="*/ 454058 h 1005302"/>
                <a:gd name="connsiteX451" fmla="*/ 841120 w 1823898"/>
                <a:gd name="connsiteY451" fmla="*/ 454058 h 1005302"/>
                <a:gd name="connsiteX452" fmla="*/ 890910 w 1823898"/>
                <a:gd name="connsiteY452" fmla="*/ 482570 h 1005302"/>
                <a:gd name="connsiteX453" fmla="*/ 890910 w 1823898"/>
                <a:gd name="connsiteY453" fmla="*/ 490717 h 1005302"/>
                <a:gd name="connsiteX454" fmla="*/ 828673 w 1823898"/>
                <a:gd name="connsiteY454" fmla="*/ 527376 h 1005302"/>
                <a:gd name="connsiteX455" fmla="*/ 807927 w 1823898"/>
                <a:gd name="connsiteY455" fmla="*/ 527376 h 1005302"/>
                <a:gd name="connsiteX456" fmla="*/ 762287 w 1823898"/>
                <a:gd name="connsiteY456" fmla="*/ 498863 h 1005302"/>
                <a:gd name="connsiteX457" fmla="*/ 758137 w 1823898"/>
                <a:gd name="connsiteY457" fmla="*/ 490717 h 1005302"/>
                <a:gd name="connsiteX458" fmla="*/ 824524 w 1823898"/>
                <a:gd name="connsiteY458" fmla="*/ 454058 h 1005302"/>
                <a:gd name="connsiteX459" fmla="*/ 1147281 w 1823898"/>
                <a:gd name="connsiteY459" fmla="*/ 438168 h 1005302"/>
                <a:gd name="connsiteX460" fmla="*/ 1167734 w 1823898"/>
                <a:gd name="connsiteY460" fmla="*/ 438168 h 1005302"/>
                <a:gd name="connsiteX461" fmla="*/ 1212732 w 1823898"/>
                <a:gd name="connsiteY461" fmla="*/ 462639 h 1005302"/>
                <a:gd name="connsiteX462" fmla="*/ 1212732 w 1823898"/>
                <a:gd name="connsiteY462" fmla="*/ 474874 h 1005302"/>
                <a:gd name="connsiteX463" fmla="*/ 1151371 w 1823898"/>
                <a:gd name="connsiteY463" fmla="*/ 507501 h 1005302"/>
                <a:gd name="connsiteX464" fmla="*/ 1135008 w 1823898"/>
                <a:gd name="connsiteY464" fmla="*/ 511580 h 1005302"/>
                <a:gd name="connsiteX465" fmla="*/ 1085920 w 1823898"/>
                <a:gd name="connsiteY465" fmla="*/ 483031 h 1005302"/>
                <a:gd name="connsiteX466" fmla="*/ 1085920 w 1823898"/>
                <a:gd name="connsiteY466" fmla="*/ 470796 h 1005302"/>
                <a:gd name="connsiteX467" fmla="*/ 1147281 w 1823898"/>
                <a:gd name="connsiteY467" fmla="*/ 438168 h 1005302"/>
                <a:gd name="connsiteX468" fmla="*/ 705309 w 1823898"/>
                <a:gd name="connsiteY468" fmla="*/ 438064 h 1005302"/>
                <a:gd name="connsiteX469" fmla="*/ 721905 w 1823898"/>
                <a:gd name="connsiteY469" fmla="*/ 438064 h 1005302"/>
                <a:gd name="connsiteX470" fmla="*/ 771695 w 1823898"/>
                <a:gd name="connsiteY470" fmla="*/ 466613 h 1005302"/>
                <a:gd name="connsiteX471" fmla="*/ 771695 w 1823898"/>
                <a:gd name="connsiteY471" fmla="*/ 478848 h 1005302"/>
                <a:gd name="connsiteX472" fmla="*/ 709458 w 1823898"/>
                <a:gd name="connsiteY472" fmla="*/ 511475 h 1005302"/>
                <a:gd name="connsiteX473" fmla="*/ 688712 w 1823898"/>
                <a:gd name="connsiteY473" fmla="*/ 511475 h 1005302"/>
                <a:gd name="connsiteX474" fmla="*/ 643072 w 1823898"/>
                <a:gd name="connsiteY474" fmla="*/ 487005 h 1005302"/>
                <a:gd name="connsiteX475" fmla="*/ 643072 w 1823898"/>
                <a:gd name="connsiteY475" fmla="*/ 474770 h 1005302"/>
                <a:gd name="connsiteX476" fmla="*/ 705309 w 1823898"/>
                <a:gd name="connsiteY476" fmla="*/ 438064 h 1005302"/>
                <a:gd name="connsiteX477" fmla="*/ 1015177 w 1823898"/>
                <a:gd name="connsiteY477" fmla="*/ 428339 h 1005302"/>
                <a:gd name="connsiteX478" fmla="*/ 1031795 w 1823898"/>
                <a:gd name="connsiteY478" fmla="*/ 428339 h 1005302"/>
                <a:gd name="connsiteX479" fmla="*/ 1081649 w 1823898"/>
                <a:gd name="connsiteY479" fmla="*/ 453437 h 1005302"/>
                <a:gd name="connsiteX480" fmla="*/ 1081649 w 1823898"/>
                <a:gd name="connsiteY480" fmla="*/ 465986 h 1005302"/>
                <a:gd name="connsiteX481" fmla="*/ 1019331 w 1823898"/>
                <a:gd name="connsiteY481" fmla="*/ 503633 h 1005302"/>
                <a:gd name="connsiteX482" fmla="*/ 1002714 w 1823898"/>
                <a:gd name="connsiteY482" fmla="*/ 503633 h 1005302"/>
                <a:gd name="connsiteX483" fmla="*/ 952860 w 1823898"/>
                <a:gd name="connsiteY483" fmla="*/ 474352 h 1005302"/>
                <a:gd name="connsiteX484" fmla="*/ 952860 w 1823898"/>
                <a:gd name="connsiteY484" fmla="*/ 465986 h 1005302"/>
                <a:gd name="connsiteX485" fmla="*/ 1015177 w 1823898"/>
                <a:gd name="connsiteY485" fmla="*/ 428339 h 1005302"/>
                <a:gd name="connsiteX486" fmla="*/ 1474070 w 1823898"/>
                <a:gd name="connsiteY486" fmla="*/ 416208 h 1005302"/>
                <a:gd name="connsiteX487" fmla="*/ 1494815 w 1823898"/>
                <a:gd name="connsiteY487" fmla="*/ 416208 h 1005302"/>
                <a:gd name="connsiteX488" fmla="*/ 1540456 w 1823898"/>
                <a:gd name="connsiteY488" fmla="*/ 445489 h 1005302"/>
                <a:gd name="connsiteX489" fmla="*/ 1540456 w 1823898"/>
                <a:gd name="connsiteY489" fmla="*/ 453855 h 1005302"/>
                <a:gd name="connsiteX490" fmla="*/ 1478219 w 1823898"/>
                <a:gd name="connsiteY490" fmla="*/ 491502 h 1005302"/>
                <a:gd name="connsiteX491" fmla="*/ 1461622 w 1823898"/>
                <a:gd name="connsiteY491" fmla="*/ 491502 h 1005302"/>
                <a:gd name="connsiteX492" fmla="*/ 1411832 w 1823898"/>
                <a:gd name="connsiteY492" fmla="*/ 462221 h 1005302"/>
                <a:gd name="connsiteX493" fmla="*/ 1411832 w 1823898"/>
                <a:gd name="connsiteY493" fmla="*/ 453855 h 1005302"/>
                <a:gd name="connsiteX494" fmla="*/ 1474070 w 1823898"/>
                <a:gd name="connsiteY494" fmla="*/ 416208 h 1005302"/>
                <a:gd name="connsiteX495" fmla="*/ 601991 w 1823898"/>
                <a:gd name="connsiteY495" fmla="*/ 412235 h 1005302"/>
                <a:gd name="connsiteX496" fmla="*/ 618587 w 1823898"/>
                <a:gd name="connsiteY496" fmla="*/ 412235 h 1005302"/>
                <a:gd name="connsiteX497" fmla="*/ 668377 w 1823898"/>
                <a:gd name="connsiteY497" fmla="*/ 441516 h 1005302"/>
                <a:gd name="connsiteX498" fmla="*/ 668377 w 1823898"/>
                <a:gd name="connsiteY498" fmla="*/ 449882 h 1005302"/>
                <a:gd name="connsiteX499" fmla="*/ 606140 w 1823898"/>
                <a:gd name="connsiteY499" fmla="*/ 487529 h 1005302"/>
                <a:gd name="connsiteX500" fmla="*/ 585394 w 1823898"/>
                <a:gd name="connsiteY500" fmla="*/ 487529 h 1005302"/>
                <a:gd name="connsiteX501" fmla="*/ 539754 w 1823898"/>
                <a:gd name="connsiteY501" fmla="*/ 458248 h 1005302"/>
                <a:gd name="connsiteX502" fmla="*/ 539754 w 1823898"/>
                <a:gd name="connsiteY502" fmla="*/ 449882 h 1005302"/>
                <a:gd name="connsiteX503" fmla="*/ 601991 w 1823898"/>
                <a:gd name="connsiteY503" fmla="*/ 412235 h 1005302"/>
                <a:gd name="connsiteX504" fmla="*/ 911858 w 1823898"/>
                <a:gd name="connsiteY504" fmla="*/ 404391 h 1005302"/>
                <a:gd name="connsiteX505" fmla="*/ 932630 w 1823898"/>
                <a:gd name="connsiteY505" fmla="*/ 404391 h 1005302"/>
                <a:gd name="connsiteX506" fmla="*/ 978330 w 1823898"/>
                <a:gd name="connsiteY506" fmla="*/ 428862 h 1005302"/>
                <a:gd name="connsiteX507" fmla="*/ 978330 w 1823898"/>
                <a:gd name="connsiteY507" fmla="*/ 441097 h 1005302"/>
                <a:gd name="connsiteX508" fmla="*/ 916012 w 1823898"/>
                <a:gd name="connsiteY508" fmla="*/ 477803 h 1005302"/>
                <a:gd name="connsiteX509" fmla="*/ 899395 w 1823898"/>
                <a:gd name="connsiteY509" fmla="*/ 477803 h 1005302"/>
                <a:gd name="connsiteX510" fmla="*/ 849541 w 1823898"/>
                <a:gd name="connsiteY510" fmla="*/ 449254 h 1005302"/>
                <a:gd name="connsiteX511" fmla="*/ 849541 w 1823898"/>
                <a:gd name="connsiteY511" fmla="*/ 437019 h 1005302"/>
                <a:gd name="connsiteX512" fmla="*/ 911858 w 1823898"/>
                <a:gd name="connsiteY512" fmla="*/ 404391 h 1005302"/>
                <a:gd name="connsiteX513" fmla="*/ 1382684 w 1823898"/>
                <a:gd name="connsiteY513" fmla="*/ 388551 h 1005302"/>
                <a:gd name="connsiteX514" fmla="*/ 1399319 w 1823898"/>
                <a:gd name="connsiteY514" fmla="*/ 388551 h 1005302"/>
                <a:gd name="connsiteX515" fmla="*/ 1449223 w 1823898"/>
                <a:gd name="connsiteY515" fmla="*/ 417480 h 1005302"/>
                <a:gd name="connsiteX516" fmla="*/ 1449223 w 1823898"/>
                <a:gd name="connsiteY516" fmla="*/ 425745 h 1005302"/>
                <a:gd name="connsiteX517" fmla="*/ 1345256 w 1823898"/>
                <a:gd name="connsiteY517" fmla="*/ 483604 h 1005302"/>
                <a:gd name="connsiteX518" fmla="*/ 1324463 w 1823898"/>
                <a:gd name="connsiteY518" fmla="*/ 483604 h 1005302"/>
                <a:gd name="connsiteX519" fmla="*/ 1278718 w 1823898"/>
                <a:gd name="connsiteY519" fmla="*/ 458808 h 1005302"/>
                <a:gd name="connsiteX520" fmla="*/ 1278718 w 1823898"/>
                <a:gd name="connsiteY520" fmla="*/ 446409 h 1005302"/>
                <a:gd name="connsiteX521" fmla="*/ 1382684 w 1823898"/>
                <a:gd name="connsiteY521" fmla="*/ 388551 h 1005302"/>
                <a:gd name="connsiteX522" fmla="*/ 791679 w 1823898"/>
                <a:gd name="connsiteY522" fmla="*/ 388496 h 1005302"/>
                <a:gd name="connsiteX523" fmla="*/ 812150 w 1823898"/>
                <a:gd name="connsiteY523" fmla="*/ 388496 h 1005302"/>
                <a:gd name="connsiteX524" fmla="*/ 857187 w 1823898"/>
                <a:gd name="connsiteY524" fmla="*/ 417045 h 1005302"/>
                <a:gd name="connsiteX525" fmla="*/ 857187 w 1823898"/>
                <a:gd name="connsiteY525" fmla="*/ 425202 h 1005302"/>
                <a:gd name="connsiteX526" fmla="*/ 795773 w 1823898"/>
                <a:gd name="connsiteY526" fmla="*/ 461908 h 1005302"/>
                <a:gd name="connsiteX527" fmla="*/ 779396 w 1823898"/>
                <a:gd name="connsiteY527" fmla="*/ 461908 h 1005302"/>
                <a:gd name="connsiteX528" fmla="*/ 730265 w 1823898"/>
                <a:gd name="connsiteY528" fmla="*/ 433359 h 1005302"/>
                <a:gd name="connsiteX529" fmla="*/ 730265 w 1823898"/>
                <a:gd name="connsiteY529" fmla="*/ 425202 h 1005302"/>
                <a:gd name="connsiteX530" fmla="*/ 791679 w 1823898"/>
                <a:gd name="connsiteY530" fmla="*/ 388496 h 1005302"/>
                <a:gd name="connsiteX531" fmla="*/ 1237712 w 1823898"/>
                <a:gd name="connsiteY531" fmla="*/ 384418 h 1005302"/>
                <a:gd name="connsiteX532" fmla="*/ 1254330 w 1823898"/>
                <a:gd name="connsiteY532" fmla="*/ 384418 h 1005302"/>
                <a:gd name="connsiteX533" fmla="*/ 1304184 w 1823898"/>
                <a:gd name="connsiteY533" fmla="*/ 412967 h 1005302"/>
                <a:gd name="connsiteX534" fmla="*/ 1304184 w 1823898"/>
                <a:gd name="connsiteY534" fmla="*/ 421124 h 1005302"/>
                <a:gd name="connsiteX535" fmla="*/ 1241866 w 1823898"/>
                <a:gd name="connsiteY535" fmla="*/ 457829 h 1005302"/>
                <a:gd name="connsiteX536" fmla="*/ 1221094 w 1823898"/>
                <a:gd name="connsiteY536" fmla="*/ 457829 h 1005302"/>
                <a:gd name="connsiteX537" fmla="*/ 1175395 w 1823898"/>
                <a:gd name="connsiteY537" fmla="*/ 429281 h 1005302"/>
                <a:gd name="connsiteX538" fmla="*/ 1175395 w 1823898"/>
                <a:gd name="connsiteY538" fmla="*/ 421124 h 1005302"/>
                <a:gd name="connsiteX539" fmla="*/ 1237712 w 1823898"/>
                <a:gd name="connsiteY539" fmla="*/ 384418 h 1005302"/>
                <a:gd name="connsiteX540" fmla="*/ 1105672 w 1823898"/>
                <a:gd name="connsiteY540" fmla="*/ 374483 h 1005302"/>
                <a:gd name="connsiteX541" fmla="*/ 1122035 w 1823898"/>
                <a:gd name="connsiteY541" fmla="*/ 374483 h 1005302"/>
                <a:gd name="connsiteX542" fmla="*/ 1171124 w 1823898"/>
                <a:gd name="connsiteY542" fmla="*/ 403764 h 1005302"/>
                <a:gd name="connsiteX543" fmla="*/ 1171124 w 1823898"/>
                <a:gd name="connsiteY543" fmla="*/ 416313 h 1005302"/>
                <a:gd name="connsiteX544" fmla="*/ 1109763 w 1823898"/>
                <a:gd name="connsiteY544" fmla="*/ 449777 h 1005302"/>
                <a:gd name="connsiteX545" fmla="*/ 1089309 w 1823898"/>
                <a:gd name="connsiteY545" fmla="*/ 449777 h 1005302"/>
                <a:gd name="connsiteX546" fmla="*/ 1044312 w 1823898"/>
                <a:gd name="connsiteY546" fmla="*/ 424679 h 1005302"/>
                <a:gd name="connsiteX547" fmla="*/ 1044312 w 1823898"/>
                <a:gd name="connsiteY547" fmla="*/ 412130 h 1005302"/>
                <a:gd name="connsiteX548" fmla="*/ 1105672 w 1823898"/>
                <a:gd name="connsiteY548" fmla="*/ 374483 h 1005302"/>
                <a:gd name="connsiteX549" fmla="*/ 1564589 w 1823898"/>
                <a:gd name="connsiteY549" fmla="*/ 366744 h 1005302"/>
                <a:gd name="connsiteX550" fmla="*/ 1580966 w 1823898"/>
                <a:gd name="connsiteY550" fmla="*/ 366744 h 1005302"/>
                <a:gd name="connsiteX551" fmla="*/ 1630097 w 1823898"/>
                <a:gd name="connsiteY551" fmla="*/ 391842 h 1005302"/>
                <a:gd name="connsiteX552" fmla="*/ 1630097 w 1823898"/>
                <a:gd name="connsiteY552" fmla="*/ 404391 h 1005302"/>
                <a:gd name="connsiteX553" fmla="*/ 1568683 w 1823898"/>
                <a:gd name="connsiteY553" fmla="*/ 442038 h 1005302"/>
                <a:gd name="connsiteX554" fmla="*/ 1552306 w 1823898"/>
                <a:gd name="connsiteY554" fmla="*/ 442038 h 1005302"/>
                <a:gd name="connsiteX555" fmla="*/ 1503175 w 1823898"/>
                <a:gd name="connsiteY555" fmla="*/ 412757 h 1005302"/>
                <a:gd name="connsiteX556" fmla="*/ 1503175 w 1823898"/>
                <a:gd name="connsiteY556" fmla="*/ 400208 h 1005302"/>
                <a:gd name="connsiteX557" fmla="*/ 1564589 w 1823898"/>
                <a:gd name="connsiteY557" fmla="*/ 366744 h 1005302"/>
                <a:gd name="connsiteX558" fmla="*/ 689240 w 1823898"/>
                <a:gd name="connsiteY558" fmla="*/ 362770 h 1005302"/>
                <a:gd name="connsiteX559" fmla="*/ 709985 w 1823898"/>
                <a:gd name="connsiteY559" fmla="*/ 362770 h 1005302"/>
                <a:gd name="connsiteX560" fmla="*/ 755626 w 1823898"/>
                <a:gd name="connsiteY560" fmla="*/ 387868 h 1005302"/>
                <a:gd name="connsiteX561" fmla="*/ 755626 w 1823898"/>
                <a:gd name="connsiteY561" fmla="*/ 400417 h 1005302"/>
                <a:gd name="connsiteX562" fmla="*/ 693389 w 1823898"/>
                <a:gd name="connsiteY562" fmla="*/ 438064 h 1005302"/>
                <a:gd name="connsiteX563" fmla="*/ 676792 w 1823898"/>
                <a:gd name="connsiteY563" fmla="*/ 438064 h 1005302"/>
                <a:gd name="connsiteX564" fmla="*/ 627002 w 1823898"/>
                <a:gd name="connsiteY564" fmla="*/ 408783 h 1005302"/>
                <a:gd name="connsiteX565" fmla="*/ 627002 w 1823898"/>
                <a:gd name="connsiteY565" fmla="*/ 396234 h 1005302"/>
                <a:gd name="connsiteX566" fmla="*/ 689240 w 1823898"/>
                <a:gd name="connsiteY566" fmla="*/ 362770 h 1005302"/>
                <a:gd name="connsiteX567" fmla="*/ 1444867 w 1823898"/>
                <a:gd name="connsiteY567" fmla="*/ 350764 h 1005302"/>
                <a:gd name="connsiteX568" fmla="*/ 1465445 w 1823898"/>
                <a:gd name="connsiteY568" fmla="*/ 350764 h 1005302"/>
                <a:gd name="connsiteX569" fmla="*/ 1510719 w 1823898"/>
                <a:gd name="connsiteY569" fmla="*/ 375352 h 1005302"/>
                <a:gd name="connsiteX570" fmla="*/ 1510719 w 1823898"/>
                <a:gd name="connsiteY570" fmla="*/ 387646 h 1005302"/>
                <a:gd name="connsiteX571" fmla="*/ 1473677 w 1823898"/>
                <a:gd name="connsiteY571" fmla="*/ 408137 h 1005302"/>
                <a:gd name="connsiteX572" fmla="*/ 1457214 w 1823898"/>
                <a:gd name="connsiteY572" fmla="*/ 408137 h 1005302"/>
                <a:gd name="connsiteX573" fmla="*/ 1407825 w 1823898"/>
                <a:gd name="connsiteY573" fmla="*/ 383548 h 1005302"/>
                <a:gd name="connsiteX574" fmla="*/ 1407825 w 1823898"/>
                <a:gd name="connsiteY574" fmla="*/ 371254 h 1005302"/>
                <a:gd name="connsiteX575" fmla="*/ 1444867 w 1823898"/>
                <a:gd name="connsiteY575" fmla="*/ 350764 h 1005302"/>
                <a:gd name="connsiteX576" fmla="*/ 1002352 w 1823898"/>
                <a:gd name="connsiteY576" fmla="*/ 350640 h 1005302"/>
                <a:gd name="connsiteX577" fmla="*/ 1018715 w 1823898"/>
                <a:gd name="connsiteY577" fmla="*/ 350640 h 1005302"/>
                <a:gd name="connsiteX578" fmla="*/ 1067804 w 1823898"/>
                <a:gd name="connsiteY578" fmla="*/ 379189 h 1005302"/>
                <a:gd name="connsiteX579" fmla="*/ 1067804 w 1823898"/>
                <a:gd name="connsiteY579" fmla="*/ 387346 h 1005302"/>
                <a:gd name="connsiteX580" fmla="*/ 1006443 w 1823898"/>
                <a:gd name="connsiteY580" fmla="*/ 424051 h 1005302"/>
                <a:gd name="connsiteX581" fmla="*/ 985989 w 1823898"/>
                <a:gd name="connsiteY581" fmla="*/ 424051 h 1005302"/>
                <a:gd name="connsiteX582" fmla="*/ 940992 w 1823898"/>
                <a:gd name="connsiteY582" fmla="*/ 399581 h 1005302"/>
                <a:gd name="connsiteX583" fmla="*/ 940992 w 1823898"/>
                <a:gd name="connsiteY583" fmla="*/ 387346 h 1005302"/>
                <a:gd name="connsiteX584" fmla="*/ 1002352 w 1823898"/>
                <a:gd name="connsiteY584" fmla="*/ 350640 h 1005302"/>
                <a:gd name="connsiteX585" fmla="*/ 882145 w 1823898"/>
                <a:gd name="connsiteY585" fmla="*/ 338822 h 1005302"/>
                <a:gd name="connsiteX586" fmla="*/ 898741 w 1823898"/>
                <a:gd name="connsiteY586" fmla="*/ 338822 h 1005302"/>
                <a:gd name="connsiteX587" fmla="*/ 948531 w 1823898"/>
                <a:gd name="connsiteY587" fmla="*/ 363293 h 1005302"/>
                <a:gd name="connsiteX588" fmla="*/ 948531 w 1823898"/>
                <a:gd name="connsiteY588" fmla="*/ 375528 h 1005302"/>
                <a:gd name="connsiteX589" fmla="*/ 886294 w 1823898"/>
                <a:gd name="connsiteY589" fmla="*/ 408155 h 1005302"/>
                <a:gd name="connsiteX590" fmla="*/ 865548 w 1823898"/>
                <a:gd name="connsiteY590" fmla="*/ 408155 h 1005302"/>
                <a:gd name="connsiteX591" fmla="*/ 819908 w 1823898"/>
                <a:gd name="connsiteY591" fmla="*/ 383685 h 1005302"/>
                <a:gd name="connsiteX592" fmla="*/ 819908 w 1823898"/>
                <a:gd name="connsiteY592" fmla="*/ 371450 h 1005302"/>
                <a:gd name="connsiteX593" fmla="*/ 882145 w 1823898"/>
                <a:gd name="connsiteY593" fmla="*/ 338822 h 1005302"/>
                <a:gd name="connsiteX594" fmla="*/ 1325051 w 1823898"/>
                <a:gd name="connsiteY594" fmla="*/ 334848 h 1005302"/>
                <a:gd name="connsiteX595" fmla="*/ 1345796 w 1823898"/>
                <a:gd name="connsiteY595" fmla="*/ 334848 h 1005302"/>
                <a:gd name="connsiteX596" fmla="*/ 1391437 w 1823898"/>
                <a:gd name="connsiteY596" fmla="*/ 359319 h 1005302"/>
                <a:gd name="connsiteX597" fmla="*/ 1391437 w 1823898"/>
                <a:gd name="connsiteY597" fmla="*/ 371554 h 1005302"/>
                <a:gd name="connsiteX598" fmla="*/ 1329200 w 1823898"/>
                <a:gd name="connsiteY598" fmla="*/ 408260 h 1005302"/>
                <a:gd name="connsiteX599" fmla="*/ 1312603 w 1823898"/>
                <a:gd name="connsiteY599" fmla="*/ 408260 h 1005302"/>
                <a:gd name="connsiteX600" fmla="*/ 1262813 w 1823898"/>
                <a:gd name="connsiteY600" fmla="*/ 379711 h 1005302"/>
                <a:gd name="connsiteX601" fmla="*/ 1262813 w 1823898"/>
                <a:gd name="connsiteY601" fmla="*/ 367476 h 1005302"/>
                <a:gd name="connsiteX602" fmla="*/ 1325051 w 1823898"/>
                <a:gd name="connsiteY602" fmla="*/ 334848 h 1005302"/>
                <a:gd name="connsiteX603" fmla="*/ 1192013 w 1823898"/>
                <a:gd name="connsiteY603" fmla="*/ 325009 h 1005302"/>
                <a:gd name="connsiteX604" fmla="*/ 1212785 w 1823898"/>
                <a:gd name="connsiteY604" fmla="*/ 325009 h 1005302"/>
                <a:gd name="connsiteX605" fmla="*/ 1258485 w 1823898"/>
                <a:gd name="connsiteY605" fmla="*/ 354217 h 1005302"/>
                <a:gd name="connsiteX606" fmla="*/ 1258485 w 1823898"/>
                <a:gd name="connsiteY606" fmla="*/ 362562 h 1005302"/>
                <a:gd name="connsiteX607" fmla="*/ 1196167 w 1823898"/>
                <a:gd name="connsiteY607" fmla="*/ 400114 h 1005302"/>
                <a:gd name="connsiteX608" fmla="*/ 1179550 w 1823898"/>
                <a:gd name="connsiteY608" fmla="*/ 400114 h 1005302"/>
                <a:gd name="connsiteX609" fmla="*/ 1129696 w 1823898"/>
                <a:gd name="connsiteY609" fmla="*/ 370907 h 1005302"/>
                <a:gd name="connsiteX610" fmla="*/ 1129696 w 1823898"/>
                <a:gd name="connsiteY610" fmla="*/ 362562 h 1005302"/>
                <a:gd name="connsiteX611" fmla="*/ 1192013 w 1823898"/>
                <a:gd name="connsiteY611" fmla="*/ 325009 h 1005302"/>
                <a:gd name="connsiteX612" fmla="*/ 1510487 w 1823898"/>
                <a:gd name="connsiteY612" fmla="*/ 313013 h 1005302"/>
                <a:gd name="connsiteX613" fmla="*/ 1526971 w 1823898"/>
                <a:gd name="connsiteY613" fmla="*/ 313013 h 1005302"/>
                <a:gd name="connsiteX614" fmla="*/ 1576423 w 1823898"/>
                <a:gd name="connsiteY614" fmla="*/ 337601 h 1005302"/>
                <a:gd name="connsiteX615" fmla="*/ 1576423 w 1823898"/>
                <a:gd name="connsiteY615" fmla="*/ 349895 h 1005302"/>
                <a:gd name="connsiteX616" fmla="*/ 1543455 w 1823898"/>
                <a:gd name="connsiteY616" fmla="*/ 370386 h 1005302"/>
                <a:gd name="connsiteX617" fmla="*/ 1522850 w 1823898"/>
                <a:gd name="connsiteY617" fmla="*/ 370386 h 1005302"/>
                <a:gd name="connsiteX618" fmla="*/ 1477519 w 1823898"/>
                <a:gd name="connsiteY618" fmla="*/ 341699 h 1005302"/>
                <a:gd name="connsiteX619" fmla="*/ 1477519 w 1823898"/>
                <a:gd name="connsiteY619" fmla="*/ 333503 h 1005302"/>
                <a:gd name="connsiteX620" fmla="*/ 1510487 w 1823898"/>
                <a:gd name="connsiteY620" fmla="*/ 313013 h 1005302"/>
                <a:gd name="connsiteX621" fmla="*/ 1655054 w 1823898"/>
                <a:gd name="connsiteY621" fmla="*/ 312889 h 1005302"/>
                <a:gd name="connsiteX622" fmla="*/ 1671650 w 1823898"/>
                <a:gd name="connsiteY622" fmla="*/ 312889 h 1005302"/>
                <a:gd name="connsiteX623" fmla="*/ 1721440 w 1823898"/>
                <a:gd name="connsiteY623" fmla="*/ 342170 h 1005302"/>
                <a:gd name="connsiteX624" fmla="*/ 1721440 w 1823898"/>
                <a:gd name="connsiteY624" fmla="*/ 350536 h 1005302"/>
                <a:gd name="connsiteX625" fmla="*/ 1659203 w 1823898"/>
                <a:gd name="connsiteY625" fmla="*/ 388183 h 1005302"/>
                <a:gd name="connsiteX626" fmla="*/ 1638457 w 1823898"/>
                <a:gd name="connsiteY626" fmla="*/ 388183 h 1005302"/>
                <a:gd name="connsiteX627" fmla="*/ 1592817 w 1823898"/>
                <a:gd name="connsiteY627" fmla="*/ 363085 h 1005302"/>
                <a:gd name="connsiteX628" fmla="*/ 1592817 w 1823898"/>
                <a:gd name="connsiteY628" fmla="*/ 350536 h 1005302"/>
                <a:gd name="connsiteX629" fmla="*/ 1655054 w 1823898"/>
                <a:gd name="connsiteY629" fmla="*/ 312889 h 1005302"/>
                <a:gd name="connsiteX630" fmla="*/ 779759 w 1823898"/>
                <a:gd name="connsiteY630" fmla="*/ 308915 h 1005302"/>
                <a:gd name="connsiteX631" fmla="*/ 796136 w 1823898"/>
                <a:gd name="connsiteY631" fmla="*/ 308915 h 1005302"/>
                <a:gd name="connsiteX632" fmla="*/ 845267 w 1823898"/>
                <a:gd name="connsiteY632" fmla="*/ 338196 h 1005302"/>
                <a:gd name="connsiteX633" fmla="*/ 845267 w 1823898"/>
                <a:gd name="connsiteY633" fmla="*/ 350745 h 1005302"/>
                <a:gd name="connsiteX634" fmla="*/ 783853 w 1823898"/>
                <a:gd name="connsiteY634" fmla="*/ 384209 h 1005302"/>
                <a:gd name="connsiteX635" fmla="*/ 763382 w 1823898"/>
                <a:gd name="connsiteY635" fmla="*/ 384209 h 1005302"/>
                <a:gd name="connsiteX636" fmla="*/ 718345 w 1823898"/>
                <a:gd name="connsiteY636" fmla="*/ 359111 h 1005302"/>
                <a:gd name="connsiteX637" fmla="*/ 718345 w 1823898"/>
                <a:gd name="connsiteY637" fmla="*/ 346562 h 1005302"/>
                <a:gd name="connsiteX638" fmla="*/ 779759 w 1823898"/>
                <a:gd name="connsiteY638" fmla="*/ 308915 h 1005302"/>
                <a:gd name="connsiteX639" fmla="*/ 1088609 w 1823898"/>
                <a:gd name="connsiteY639" fmla="*/ 301072 h 1005302"/>
                <a:gd name="connsiteX640" fmla="*/ 1109354 w 1823898"/>
                <a:gd name="connsiteY640" fmla="*/ 301072 h 1005302"/>
                <a:gd name="connsiteX641" fmla="*/ 1154995 w 1823898"/>
                <a:gd name="connsiteY641" fmla="*/ 329621 h 1005302"/>
                <a:gd name="connsiteX642" fmla="*/ 1154995 w 1823898"/>
                <a:gd name="connsiteY642" fmla="*/ 337778 h 1005302"/>
                <a:gd name="connsiteX643" fmla="*/ 1092758 w 1823898"/>
                <a:gd name="connsiteY643" fmla="*/ 374484 h 1005302"/>
                <a:gd name="connsiteX644" fmla="*/ 1076161 w 1823898"/>
                <a:gd name="connsiteY644" fmla="*/ 374484 h 1005302"/>
                <a:gd name="connsiteX645" fmla="*/ 1026371 w 1823898"/>
                <a:gd name="connsiteY645" fmla="*/ 345935 h 1005302"/>
                <a:gd name="connsiteX646" fmla="*/ 1026371 w 1823898"/>
                <a:gd name="connsiteY646" fmla="*/ 337778 h 1005302"/>
                <a:gd name="connsiteX647" fmla="*/ 1088609 w 1823898"/>
                <a:gd name="connsiteY647" fmla="*/ 301072 h 1005302"/>
                <a:gd name="connsiteX648" fmla="*/ 969394 w 1823898"/>
                <a:gd name="connsiteY648" fmla="*/ 285171 h 1005302"/>
                <a:gd name="connsiteX649" fmla="*/ 990139 w 1823898"/>
                <a:gd name="connsiteY649" fmla="*/ 285171 h 1005302"/>
                <a:gd name="connsiteX650" fmla="*/ 1035780 w 1823898"/>
                <a:gd name="connsiteY650" fmla="*/ 313683 h 1005302"/>
                <a:gd name="connsiteX651" fmla="*/ 1035780 w 1823898"/>
                <a:gd name="connsiteY651" fmla="*/ 321830 h 1005302"/>
                <a:gd name="connsiteX652" fmla="*/ 973543 w 1823898"/>
                <a:gd name="connsiteY652" fmla="*/ 358489 h 1005302"/>
                <a:gd name="connsiteX653" fmla="*/ 956946 w 1823898"/>
                <a:gd name="connsiteY653" fmla="*/ 358489 h 1005302"/>
                <a:gd name="connsiteX654" fmla="*/ 907156 w 1823898"/>
                <a:gd name="connsiteY654" fmla="*/ 329976 h 1005302"/>
                <a:gd name="connsiteX655" fmla="*/ 907156 w 1823898"/>
                <a:gd name="connsiteY655" fmla="*/ 321830 h 1005302"/>
                <a:gd name="connsiteX656" fmla="*/ 969394 w 1823898"/>
                <a:gd name="connsiteY656" fmla="*/ 285171 h 1005302"/>
                <a:gd name="connsiteX657" fmla="*/ 1436807 w 1823898"/>
                <a:gd name="connsiteY657" fmla="*/ 267189 h 1005302"/>
                <a:gd name="connsiteX658" fmla="*/ 1453330 w 1823898"/>
                <a:gd name="connsiteY658" fmla="*/ 267189 h 1005302"/>
                <a:gd name="connsiteX659" fmla="*/ 1502899 w 1823898"/>
                <a:gd name="connsiteY659" fmla="*/ 296270 h 1005302"/>
                <a:gd name="connsiteX660" fmla="*/ 1502899 w 1823898"/>
                <a:gd name="connsiteY660" fmla="*/ 308733 h 1005302"/>
                <a:gd name="connsiteX661" fmla="*/ 1420284 w 1823898"/>
                <a:gd name="connsiteY661" fmla="*/ 354432 h 1005302"/>
                <a:gd name="connsiteX662" fmla="*/ 1403761 w 1823898"/>
                <a:gd name="connsiteY662" fmla="*/ 354432 h 1005302"/>
                <a:gd name="connsiteX663" fmla="*/ 1354193 w 1823898"/>
                <a:gd name="connsiteY663" fmla="*/ 325351 h 1005302"/>
                <a:gd name="connsiteX664" fmla="*/ 1354193 w 1823898"/>
                <a:gd name="connsiteY664" fmla="*/ 317042 h 1005302"/>
                <a:gd name="connsiteX665" fmla="*/ 1436807 w 1823898"/>
                <a:gd name="connsiteY665" fmla="*/ 267189 h 1005302"/>
                <a:gd name="connsiteX666" fmla="*/ 866076 w 1823898"/>
                <a:gd name="connsiteY666" fmla="*/ 259441 h 1005302"/>
                <a:gd name="connsiteX667" fmla="*/ 886821 w 1823898"/>
                <a:gd name="connsiteY667" fmla="*/ 259441 h 1005302"/>
                <a:gd name="connsiteX668" fmla="*/ 932462 w 1823898"/>
                <a:gd name="connsiteY668" fmla="*/ 288648 h 1005302"/>
                <a:gd name="connsiteX669" fmla="*/ 936611 w 1823898"/>
                <a:gd name="connsiteY669" fmla="*/ 296993 h 1005302"/>
                <a:gd name="connsiteX670" fmla="*/ 870225 w 1823898"/>
                <a:gd name="connsiteY670" fmla="*/ 334546 h 1005302"/>
                <a:gd name="connsiteX671" fmla="*/ 853628 w 1823898"/>
                <a:gd name="connsiteY671" fmla="*/ 334546 h 1005302"/>
                <a:gd name="connsiteX672" fmla="*/ 803838 w 1823898"/>
                <a:gd name="connsiteY672" fmla="*/ 305338 h 1005302"/>
                <a:gd name="connsiteX673" fmla="*/ 803838 w 1823898"/>
                <a:gd name="connsiteY673" fmla="*/ 296993 h 1005302"/>
                <a:gd name="connsiteX674" fmla="*/ 866076 w 1823898"/>
                <a:gd name="connsiteY674" fmla="*/ 259441 h 1005302"/>
                <a:gd name="connsiteX675" fmla="*/ 1609520 w 1823898"/>
                <a:gd name="connsiteY675" fmla="*/ 255457 h 1005302"/>
                <a:gd name="connsiteX676" fmla="*/ 1626078 w 1823898"/>
                <a:gd name="connsiteY676" fmla="*/ 255457 h 1005302"/>
                <a:gd name="connsiteX677" fmla="*/ 1675751 w 1823898"/>
                <a:gd name="connsiteY677" fmla="*/ 284598 h 1005302"/>
                <a:gd name="connsiteX678" fmla="*/ 1675751 w 1823898"/>
                <a:gd name="connsiteY678" fmla="*/ 292924 h 1005302"/>
                <a:gd name="connsiteX679" fmla="*/ 1605381 w 1823898"/>
                <a:gd name="connsiteY679" fmla="*/ 334555 h 1005302"/>
                <a:gd name="connsiteX680" fmla="*/ 1584684 w 1823898"/>
                <a:gd name="connsiteY680" fmla="*/ 334555 h 1005302"/>
                <a:gd name="connsiteX681" fmla="*/ 1539150 w 1823898"/>
                <a:gd name="connsiteY681" fmla="*/ 305413 h 1005302"/>
                <a:gd name="connsiteX682" fmla="*/ 1539150 w 1823898"/>
                <a:gd name="connsiteY682" fmla="*/ 297087 h 1005302"/>
                <a:gd name="connsiteX683" fmla="*/ 1609520 w 1823898"/>
                <a:gd name="connsiteY683" fmla="*/ 255457 h 1005302"/>
                <a:gd name="connsiteX684" fmla="*/ 1180092 w 1823898"/>
                <a:gd name="connsiteY684" fmla="*/ 247320 h 1005302"/>
                <a:gd name="connsiteX685" fmla="*/ 1196710 w 1823898"/>
                <a:gd name="connsiteY685" fmla="*/ 247320 h 1005302"/>
                <a:gd name="connsiteX686" fmla="*/ 1246564 w 1823898"/>
                <a:gd name="connsiteY686" fmla="*/ 276601 h 1005302"/>
                <a:gd name="connsiteX687" fmla="*/ 1246564 w 1823898"/>
                <a:gd name="connsiteY687" fmla="*/ 289150 h 1005302"/>
                <a:gd name="connsiteX688" fmla="*/ 1184246 w 1823898"/>
                <a:gd name="connsiteY688" fmla="*/ 322614 h 1005302"/>
                <a:gd name="connsiteX689" fmla="*/ 1163474 w 1823898"/>
                <a:gd name="connsiteY689" fmla="*/ 322614 h 1005302"/>
                <a:gd name="connsiteX690" fmla="*/ 1117775 w 1823898"/>
                <a:gd name="connsiteY690" fmla="*/ 297516 h 1005302"/>
                <a:gd name="connsiteX691" fmla="*/ 1117775 w 1823898"/>
                <a:gd name="connsiteY691" fmla="*/ 284967 h 1005302"/>
                <a:gd name="connsiteX692" fmla="*/ 1180092 w 1823898"/>
                <a:gd name="connsiteY692" fmla="*/ 247320 h 1005302"/>
                <a:gd name="connsiteX693" fmla="*/ 1060877 w 1823898"/>
                <a:gd name="connsiteY693" fmla="*/ 235503 h 1005302"/>
                <a:gd name="connsiteX694" fmla="*/ 1077495 w 1823898"/>
                <a:gd name="connsiteY694" fmla="*/ 235503 h 1005302"/>
                <a:gd name="connsiteX695" fmla="*/ 1127349 w 1823898"/>
                <a:gd name="connsiteY695" fmla="*/ 259974 h 1005302"/>
                <a:gd name="connsiteX696" fmla="*/ 1127349 w 1823898"/>
                <a:gd name="connsiteY696" fmla="*/ 272209 h 1005302"/>
                <a:gd name="connsiteX697" fmla="*/ 1065031 w 1823898"/>
                <a:gd name="connsiteY697" fmla="*/ 304836 h 1005302"/>
                <a:gd name="connsiteX698" fmla="*/ 1044259 w 1823898"/>
                <a:gd name="connsiteY698" fmla="*/ 308915 h 1005302"/>
                <a:gd name="connsiteX699" fmla="*/ 998560 w 1823898"/>
                <a:gd name="connsiteY699" fmla="*/ 280366 h 1005302"/>
                <a:gd name="connsiteX700" fmla="*/ 998560 w 1823898"/>
                <a:gd name="connsiteY700" fmla="*/ 268131 h 1005302"/>
                <a:gd name="connsiteX701" fmla="*/ 1060877 w 1823898"/>
                <a:gd name="connsiteY701" fmla="*/ 235503 h 1005302"/>
                <a:gd name="connsiteX702" fmla="*/ 1679932 w 1823898"/>
                <a:gd name="connsiteY702" fmla="*/ 213756 h 1005302"/>
                <a:gd name="connsiteX703" fmla="*/ 1700647 w 1823898"/>
                <a:gd name="connsiteY703" fmla="*/ 213756 h 1005302"/>
                <a:gd name="connsiteX704" fmla="*/ 1820791 w 1823898"/>
                <a:gd name="connsiteY704" fmla="*/ 284930 h 1005302"/>
                <a:gd name="connsiteX705" fmla="*/ 1820791 w 1823898"/>
                <a:gd name="connsiteY705" fmla="*/ 293303 h 1005302"/>
                <a:gd name="connsiteX706" fmla="*/ 1775219 w 1823898"/>
                <a:gd name="connsiteY706" fmla="*/ 322610 h 1005302"/>
                <a:gd name="connsiteX707" fmla="*/ 1754505 w 1823898"/>
                <a:gd name="connsiteY707" fmla="*/ 322610 h 1005302"/>
                <a:gd name="connsiteX708" fmla="*/ 1634360 w 1823898"/>
                <a:gd name="connsiteY708" fmla="*/ 251436 h 1005302"/>
                <a:gd name="connsiteX709" fmla="*/ 1634360 w 1823898"/>
                <a:gd name="connsiteY709" fmla="*/ 243063 h 1005302"/>
                <a:gd name="connsiteX710" fmla="*/ 1679932 w 1823898"/>
                <a:gd name="connsiteY710" fmla="*/ 213756 h 1005302"/>
                <a:gd name="connsiteX711" fmla="*/ 1535924 w 1823898"/>
                <a:gd name="connsiteY711" fmla="*/ 213741 h 1005302"/>
                <a:gd name="connsiteX712" fmla="*/ 1552500 w 1823898"/>
                <a:gd name="connsiteY712" fmla="*/ 213741 h 1005302"/>
                <a:gd name="connsiteX713" fmla="*/ 1602230 w 1823898"/>
                <a:gd name="connsiteY713" fmla="*/ 242949 h 1005302"/>
                <a:gd name="connsiteX714" fmla="*/ 1602230 w 1823898"/>
                <a:gd name="connsiteY714" fmla="*/ 251294 h 1005302"/>
                <a:gd name="connsiteX715" fmla="*/ 1531780 w 1823898"/>
                <a:gd name="connsiteY715" fmla="*/ 293019 h 1005302"/>
                <a:gd name="connsiteX716" fmla="*/ 1515203 w 1823898"/>
                <a:gd name="connsiteY716" fmla="*/ 293019 h 1005302"/>
                <a:gd name="connsiteX717" fmla="*/ 1465473 w 1823898"/>
                <a:gd name="connsiteY717" fmla="*/ 263811 h 1005302"/>
                <a:gd name="connsiteX718" fmla="*/ 1465473 w 1823898"/>
                <a:gd name="connsiteY718" fmla="*/ 251294 h 1005302"/>
                <a:gd name="connsiteX719" fmla="*/ 1535924 w 1823898"/>
                <a:gd name="connsiteY719" fmla="*/ 213741 h 1005302"/>
                <a:gd name="connsiteX720" fmla="*/ 957559 w 1823898"/>
                <a:gd name="connsiteY720" fmla="*/ 209779 h 1005302"/>
                <a:gd name="connsiteX721" fmla="*/ 974177 w 1823898"/>
                <a:gd name="connsiteY721" fmla="*/ 209779 h 1005302"/>
                <a:gd name="connsiteX722" fmla="*/ 1024031 w 1823898"/>
                <a:gd name="connsiteY722" fmla="*/ 234877 h 1005302"/>
                <a:gd name="connsiteX723" fmla="*/ 1024031 w 1823898"/>
                <a:gd name="connsiteY723" fmla="*/ 247426 h 1005302"/>
                <a:gd name="connsiteX724" fmla="*/ 961713 w 1823898"/>
                <a:gd name="connsiteY724" fmla="*/ 280890 h 1005302"/>
                <a:gd name="connsiteX725" fmla="*/ 945096 w 1823898"/>
                <a:gd name="connsiteY725" fmla="*/ 280890 h 1005302"/>
                <a:gd name="connsiteX726" fmla="*/ 895242 w 1823898"/>
                <a:gd name="connsiteY726" fmla="*/ 255792 h 1005302"/>
                <a:gd name="connsiteX727" fmla="*/ 895242 w 1823898"/>
                <a:gd name="connsiteY727" fmla="*/ 243243 h 1005302"/>
                <a:gd name="connsiteX728" fmla="*/ 957559 w 1823898"/>
                <a:gd name="connsiteY728" fmla="*/ 209779 h 1005302"/>
                <a:gd name="connsiteX729" fmla="*/ 1271198 w 1823898"/>
                <a:gd name="connsiteY729" fmla="*/ 197805 h 1005302"/>
                <a:gd name="connsiteX730" fmla="*/ 1287704 w 1823898"/>
                <a:gd name="connsiteY730" fmla="*/ 197805 h 1005302"/>
                <a:gd name="connsiteX731" fmla="*/ 1361984 w 1823898"/>
                <a:gd name="connsiteY731" fmla="*/ 239112 h 1005302"/>
                <a:gd name="connsiteX732" fmla="*/ 1378491 w 1823898"/>
                <a:gd name="connsiteY732" fmla="*/ 251504 h 1005302"/>
                <a:gd name="connsiteX733" fmla="*/ 1407378 w 1823898"/>
                <a:gd name="connsiteY733" fmla="*/ 268027 h 1005302"/>
                <a:gd name="connsiteX734" fmla="*/ 1411505 w 1823898"/>
                <a:gd name="connsiteY734" fmla="*/ 276288 h 1005302"/>
                <a:gd name="connsiteX735" fmla="*/ 1287704 w 1823898"/>
                <a:gd name="connsiteY735" fmla="*/ 346510 h 1005302"/>
                <a:gd name="connsiteX736" fmla="*/ 1267071 w 1823898"/>
                <a:gd name="connsiteY736" fmla="*/ 346510 h 1005302"/>
                <a:gd name="connsiteX737" fmla="*/ 1221678 w 1823898"/>
                <a:gd name="connsiteY737" fmla="*/ 321726 h 1005302"/>
                <a:gd name="connsiteX738" fmla="*/ 1221678 w 1823898"/>
                <a:gd name="connsiteY738" fmla="*/ 309334 h 1005302"/>
                <a:gd name="connsiteX739" fmla="*/ 1271198 w 1823898"/>
                <a:gd name="connsiteY739" fmla="*/ 280419 h 1005302"/>
                <a:gd name="connsiteX740" fmla="*/ 1209298 w 1823898"/>
                <a:gd name="connsiteY740" fmla="*/ 243242 h 1005302"/>
                <a:gd name="connsiteX741" fmla="*/ 1209298 w 1823898"/>
                <a:gd name="connsiteY741" fmla="*/ 234981 h 1005302"/>
                <a:gd name="connsiteX742" fmla="*/ 1271198 w 1823898"/>
                <a:gd name="connsiteY742" fmla="*/ 197805 h 1005302"/>
                <a:gd name="connsiteX743" fmla="*/ 1147281 w 1823898"/>
                <a:gd name="connsiteY743" fmla="*/ 181753 h 1005302"/>
                <a:gd name="connsiteX744" fmla="*/ 1167734 w 1823898"/>
                <a:gd name="connsiteY744" fmla="*/ 181753 h 1005302"/>
                <a:gd name="connsiteX745" fmla="*/ 1212732 w 1823898"/>
                <a:gd name="connsiteY745" fmla="*/ 210302 h 1005302"/>
                <a:gd name="connsiteX746" fmla="*/ 1212732 w 1823898"/>
                <a:gd name="connsiteY746" fmla="*/ 218459 h 1005302"/>
                <a:gd name="connsiteX747" fmla="*/ 1151371 w 1823898"/>
                <a:gd name="connsiteY747" fmla="*/ 255164 h 1005302"/>
                <a:gd name="connsiteX748" fmla="*/ 1135008 w 1823898"/>
                <a:gd name="connsiteY748" fmla="*/ 255164 h 1005302"/>
                <a:gd name="connsiteX749" fmla="*/ 1085920 w 1823898"/>
                <a:gd name="connsiteY749" fmla="*/ 226616 h 1005302"/>
                <a:gd name="connsiteX750" fmla="*/ 1085920 w 1823898"/>
                <a:gd name="connsiteY750" fmla="*/ 218459 h 1005302"/>
                <a:gd name="connsiteX751" fmla="*/ 1147281 w 1823898"/>
                <a:gd name="connsiteY751" fmla="*/ 181753 h 1005302"/>
                <a:gd name="connsiteX752" fmla="*/ 1460421 w 1823898"/>
                <a:gd name="connsiteY752" fmla="*/ 173904 h 1005302"/>
                <a:gd name="connsiteX753" fmla="*/ 1476997 w 1823898"/>
                <a:gd name="connsiteY753" fmla="*/ 173904 h 1005302"/>
                <a:gd name="connsiteX754" fmla="*/ 1526727 w 1823898"/>
                <a:gd name="connsiteY754" fmla="*/ 202416 h 1005302"/>
                <a:gd name="connsiteX755" fmla="*/ 1526727 w 1823898"/>
                <a:gd name="connsiteY755" fmla="*/ 210563 h 1005302"/>
                <a:gd name="connsiteX756" fmla="*/ 1460421 w 1823898"/>
                <a:gd name="connsiteY756" fmla="*/ 251295 h 1005302"/>
                <a:gd name="connsiteX757" fmla="*/ 1439700 w 1823898"/>
                <a:gd name="connsiteY757" fmla="*/ 251295 h 1005302"/>
                <a:gd name="connsiteX758" fmla="*/ 1394115 w 1823898"/>
                <a:gd name="connsiteY758" fmla="*/ 222782 h 1005302"/>
                <a:gd name="connsiteX759" fmla="*/ 1394115 w 1823898"/>
                <a:gd name="connsiteY759" fmla="*/ 210563 h 1005302"/>
                <a:gd name="connsiteX760" fmla="*/ 1460421 w 1823898"/>
                <a:gd name="connsiteY760" fmla="*/ 173904 h 1005302"/>
                <a:gd name="connsiteX761" fmla="*/ 1048053 w 1823898"/>
                <a:gd name="connsiteY761" fmla="*/ 156121 h 1005302"/>
                <a:gd name="connsiteX762" fmla="*/ 1064416 w 1823898"/>
                <a:gd name="connsiteY762" fmla="*/ 156121 h 1005302"/>
                <a:gd name="connsiteX763" fmla="*/ 1113505 w 1823898"/>
                <a:gd name="connsiteY763" fmla="*/ 185328 h 1005302"/>
                <a:gd name="connsiteX764" fmla="*/ 1113505 w 1823898"/>
                <a:gd name="connsiteY764" fmla="*/ 193673 h 1005302"/>
                <a:gd name="connsiteX765" fmla="*/ 1052144 w 1823898"/>
                <a:gd name="connsiteY765" fmla="*/ 231226 h 1005302"/>
                <a:gd name="connsiteX766" fmla="*/ 1031690 w 1823898"/>
                <a:gd name="connsiteY766" fmla="*/ 231226 h 1005302"/>
                <a:gd name="connsiteX767" fmla="*/ 986693 w 1823898"/>
                <a:gd name="connsiteY767" fmla="*/ 202018 h 1005302"/>
                <a:gd name="connsiteX768" fmla="*/ 986693 w 1823898"/>
                <a:gd name="connsiteY768" fmla="*/ 193673 h 1005302"/>
                <a:gd name="connsiteX769" fmla="*/ 1048053 w 1823898"/>
                <a:gd name="connsiteY769" fmla="*/ 156121 h 1005302"/>
                <a:gd name="connsiteX770" fmla="*/ 1365902 w 1823898"/>
                <a:gd name="connsiteY770" fmla="*/ 140027 h 1005302"/>
                <a:gd name="connsiteX771" fmla="*/ 1386338 w 1823898"/>
                <a:gd name="connsiteY771" fmla="*/ 140027 h 1005302"/>
                <a:gd name="connsiteX772" fmla="*/ 1431299 w 1823898"/>
                <a:gd name="connsiteY772" fmla="*/ 169234 h 1005302"/>
                <a:gd name="connsiteX773" fmla="*/ 1431299 w 1823898"/>
                <a:gd name="connsiteY773" fmla="*/ 181752 h 1005302"/>
                <a:gd name="connsiteX774" fmla="*/ 1365902 w 1823898"/>
                <a:gd name="connsiteY774" fmla="*/ 219304 h 1005302"/>
                <a:gd name="connsiteX775" fmla="*/ 1349552 w 1823898"/>
                <a:gd name="connsiteY775" fmla="*/ 219304 h 1005302"/>
                <a:gd name="connsiteX776" fmla="*/ 1300504 w 1823898"/>
                <a:gd name="connsiteY776" fmla="*/ 190097 h 1005302"/>
                <a:gd name="connsiteX777" fmla="*/ 1300504 w 1823898"/>
                <a:gd name="connsiteY777" fmla="*/ 181752 h 1005302"/>
                <a:gd name="connsiteX778" fmla="*/ 1365902 w 1823898"/>
                <a:gd name="connsiteY778" fmla="*/ 140027 h 1005302"/>
                <a:gd name="connsiteX779" fmla="*/ 1535010 w 1823898"/>
                <a:gd name="connsiteY779" fmla="*/ 132226 h 1005302"/>
                <a:gd name="connsiteX780" fmla="*/ 1551568 w 1823898"/>
                <a:gd name="connsiteY780" fmla="*/ 132226 h 1005302"/>
                <a:gd name="connsiteX781" fmla="*/ 1671610 w 1823898"/>
                <a:gd name="connsiteY781" fmla="*/ 198162 h 1005302"/>
                <a:gd name="connsiteX782" fmla="*/ 1671610 w 1823898"/>
                <a:gd name="connsiteY782" fmla="*/ 210525 h 1005302"/>
                <a:gd name="connsiteX783" fmla="*/ 1626077 w 1823898"/>
                <a:gd name="connsiteY783" fmla="*/ 239372 h 1005302"/>
                <a:gd name="connsiteX784" fmla="*/ 1609520 w 1823898"/>
                <a:gd name="connsiteY784" fmla="*/ 239372 h 1005302"/>
                <a:gd name="connsiteX785" fmla="*/ 1485338 w 1823898"/>
                <a:gd name="connsiteY785" fmla="*/ 169315 h 1005302"/>
                <a:gd name="connsiteX786" fmla="*/ 1485338 w 1823898"/>
                <a:gd name="connsiteY786" fmla="*/ 156952 h 1005302"/>
                <a:gd name="connsiteX787" fmla="*/ 1535010 w 1823898"/>
                <a:gd name="connsiteY787" fmla="*/ 132226 h 1005302"/>
                <a:gd name="connsiteX788" fmla="*/ 1134308 w 1823898"/>
                <a:gd name="connsiteY788" fmla="*/ 106459 h 1005302"/>
                <a:gd name="connsiteX789" fmla="*/ 1155053 w 1823898"/>
                <a:gd name="connsiteY789" fmla="*/ 106459 h 1005302"/>
                <a:gd name="connsiteX790" fmla="*/ 1200694 w 1823898"/>
                <a:gd name="connsiteY790" fmla="*/ 131557 h 1005302"/>
                <a:gd name="connsiteX791" fmla="*/ 1200694 w 1823898"/>
                <a:gd name="connsiteY791" fmla="*/ 144106 h 1005302"/>
                <a:gd name="connsiteX792" fmla="*/ 1138457 w 1823898"/>
                <a:gd name="connsiteY792" fmla="*/ 177570 h 1005302"/>
                <a:gd name="connsiteX793" fmla="*/ 1121860 w 1823898"/>
                <a:gd name="connsiteY793" fmla="*/ 177570 h 1005302"/>
                <a:gd name="connsiteX794" fmla="*/ 1072070 w 1823898"/>
                <a:gd name="connsiteY794" fmla="*/ 152472 h 1005302"/>
                <a:gd name="connsiteX795" fmla="*/ 1072070 w 1823898"/>
                <a:gd name="connsiteY795" fmla="*/ 139923 h 1005302"/>
                <a:gd name="connsiteX796" fmla="*/ 1134308 w 1823898"/>
                <a:gd name="connsiteY796" fmla="*/ 106459 h 1005302"/>
                <a:gd name="connsiteX797" fmla="*/ 1460421 w 1823898"/>
                <a:gd name="connsiteY797" fmla="*/ 86381 h 1005302"/>
                <a:gd name="connsiteX798" fmla="*/ 1476997 w 1823898"/>
                <a:gd name="connsiteY798" fmla="*/ 86381 h 1005302"/>
                <a:gd name="connsiteX799" fmla="*/ 1526727 w 1823898"/>
                <a:gd name="connsiteY799" fmla="*/ 115588 h 1005302"/>
                <a:gd name="connsiteX800" fmla="*/ 1526727 w 1823898"/>
                <a:gd name="connsiteY800" fmla="*/ 128106 h 1005302"/>
                <a:gd name="connsiteX801" fmla="*/ 1460421 w 1823898"/>
                <a:gd name="connsiteY801" fmla="*/ 165658 h 1005302"/>
                <a:gd name="connsiteX802" fmla="*/ 1439700 w 1823898"/>
                <a:gd name="connsiteY802" fmla="*/ 165658 h 1005302"/>
                <a:gd name="connsiteX803" fmla="*/ 1394115 w 1823898"/>
                <a:gd name="connsiteY803" fmla="*/ 136451 h 1005302"/>
                <a:gd name="connsiteX804" fmla="*/ 1394115 w 1823898"/>
                <a:gd name="connsiteY804" fmla="*/ 128106 h 1005302"/>
                <a:gd name="connsiteX805" fmla="*/ 1460421 w 1823898"/>
                <a:gd name="connsiteY805" fmla="*/ 86381 h 1005302"/>
                <a:gd name="connsiteX806" fmla="*/ 1225791 w 1823898"/>
                <a:gd name="connsiteY806" fmla="*/ 52802 h 1005302"/>
                <a:gd name="connsiteX807" fmla="*/ 1242409 w 1823898"/>
                <a:gd name="connsiteY807" fmla="*/ 52802 h 1005302"/>
                <a:gd name="connsiteX808" fmla="*/ 1292263 w 1823898"/>
                <a:gd name="connsiteY808" fmla="*/ 82009 h 1005302"/>
                <a:gd name="connsiteX809" fmla="*/ 1292263 w 1823898"/>
                <a:gd name="connsiteY809" fmla="*/ 90354 h 1005302"/>
                <a:gd name="connsiteX810" fmla="*/ 1229945 w 1823898"/>
                <a:gd name="connsiteY810" fmla="*/ 127907 h 1005302"/>
                <a:gd name="connsiteX811" fmla="*/ 1213328 w 1823898"/>
                <a:gd name="connsiteY811" fmla="*/ 127907 h 1005302"/>
                <a:gd name="connsiteX812" fmla="*/ 1163474 w 1823898"/>
                <a:gd name="connsiteY812" fmla="*/ 98699 h 1005302"/>
                <a:gd name="connsiteX813" fmla="*/ 1163474 w 1823898"/>
                <a:gd name="connsiteY813" fmla="*/ 90354 h 1005302"/>
                <a:gd name="connsiteX814" fmla="*/ 1225791 w 1823898"/>
                <a:gd name="connsiteY814" fmla="*/ 52802 h 1005302"/>
                <a:gd name="connsiteX815" fmla="*/ 1386863 w 1823898"/>
                <a:gd name="connsiteY815" fmla="*/ 44804 h 1005302"/>
                <a:gd name="connsiteX816" fmla="*/ 1403450 w 1823898"/>
                <a:gd name="connsiteY816" fmla="*/ 44804 h 1005302"/>
                <a:gd name="connsiteX817" fmla="*/ 1453209 w 1823898"/>
                <a:gd name="connsiteY817" fmla="*/ 73664 h 1005302"/>
                <a:gd name="connsiteX818" fmla="*/ 1453209 w 1823898"/>
                <a:gd name="connsiteY818" fmla="*/ 81909 h 1005302"/>
                <a:gd name="connsiteX819" fmla="*/ 1241732 w 1823898"/>
                <a:gd name="connsiteY819" fmla="*/ 205595 h 1005302"/>
                <a:gd name="connsiteX820" fmla="*/ 1225146 w 1823898"/>
                <a:gd name="connsiteY820" fmla="*/ 205595 h 1005302"/>
                <a:gd name="connsiteX821" fmla="*/ 1175387 w 1823898"/>
                <a:gd name="connsiteY821" fmla="*/ 176735 h 1005302"/>
                <a:gd name="connsiteX822" fmla="*/ 1175387 w 1823898"/>
                <a:gd name="connsiteY822" fmla="*/ 164366 h 1005302"/>
                <a:gd name="connsiteX823" fmla="*/ 1386863 w 1823898"/>
                <a:gd name="connsiteY823" fmla="*/ 44804 h 1005302"/>
                <a:gd name="connsiteX824" fmla="*/ 1312251 w 1823898"/>
                <a:gd name="connsiteY824" fmla="*/ 3129 h 1005302"/>
                <a:gd name="connsiteX825" fmla="*/ 1332722 w 1823898"/>
                <a:gd name="connsiteY825" fmla="*/ 3129 h 1005302"/>
                <a:gd name="connsiteX826" fmla="*/ 1377759 w 1823898"/>
                <a:gd name="connsiteY826" fmla="*/ 32337 h 1005302"/>
                <a:gd name="connsiteX827" fmla="*/ 1377759 w 1823898"/>
                <a:gd name="connsiteY827" fmla="*/ 40682 h 1005302"/>
                <a:gd name="connsiteX828" fmla="*/ 1316345 w 1823898"/>
                <a:gd name="connsiteY828" fmla="*/ 78235 h 1005302"/>
                <a:gd name="connsiteX829" fmla="*/ 1299968 w 1823898"/>
                <a:gd name="connsiteY829" fmla="*/ 78235 h 1005302"/>
                <a:gd name="connsiteX830" fmla="*/ 1250837 w 1823898"/>
                <a:gd name="connsiteY830" fmla="*/ 49027 h 1005302"/>
                <a:gd name="connsiteX831" fmla="*/ 1250837 w 1823898"/>
                <a:gd name="connsiteY831" fmla="*/ 40682 h 1005302"/>
                <a:gd name="connsiteX832" fmla="*/ 1312251 w 1823898"/>
                <a:gd name="connsiteY832" fmla="*/ 3129 h 100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</a:cxnLst>
              <a:rect l="l" t="t" r="r" b="b"/>
              <a:pathLst>
                <a:path w="1823898" h="1005302">
                  <a:moveTo>
                    <a:pt x="581010" y="932911"/>
                  </a:moveTo>
                  <a:cubicBezTo>
                    <a:pt x="589191" y="928832"/>
                    <a:pt x="597372" y="928832"/>
                    <a:pt x="601463" y="932911"/>
                  </a:cubicBezTo>
                  <a:lnTo>
                    <a:pt x="646461" y="957381"/>
                  </a:lnTo>
                  <a:cubicBezTo>
                    <a:pt x="654642" y="961459"/>
                    <a:pt x="654642" y="965538"/>
                    <a:pt x="646461" y="969616"/>
                  </a:cubicBezTo>
                  <a:cubicBezTo>
                    <a:pt x="585100" y="1002244"/>
                    <a:pt x="585100" y="1002244"/>
                    <a:pt x="585100" y="1002244"/>
                  </a:cubicBezTo>
                  <a:cubicBezTo>
                    <a:pt x="581010" y="1006322"/>
                    <a:pt x="572828" y="1006322"/>
                    <a:pt x="568737" y="1002244"/>
                  </a:cubicBezTo>
                  <a:cubicBezTo>
                    <a:pt x="519649" y="977773"/>
                    <a:pt x="519649" y="977773"/>
                    <a:pt x="519649" y="977773"/>
                  </a:cubicBezTo>
                  <a:cubicBezTo>
                    <a:pt x="515558" y="973695"/>
                    <a:pt x="515558" y="969616"/>
                    <a:pt x="519649" y="965538"/>
                  </a:cubicBezTo>
                  <a:cubicBezTo>
                    <a:pt x="581010" y="932911"/>
                    <a:pt x="581010" y="932911"/>
                    <a:pt x="581010" y="932911"/>
                  </a:cubicBezTo>
                  <a:close/>
                  <a:moveTo>
                    <a:pt x="448908" y="924963"/>
                  </a:moveTo>
                  <a:cubicBezTo>
                    <a:pt x="453062" y="920884"/>
                    <a:pt x="461371" y="920884"/>
                    <a:pt x="465526" y="924963"/>
                  </a:cubicBezTo>
                  <a:lnTo>
                    <a:pt x="515380" y="949433"/>
                  </a:lnTo>
                  <a:cubicBezTo>
                    <a:pt x="519534" y="953511"/>
                    <a:pt x="519534" y="957590"/>
                    <a:pt x="515380" y="961668"/>
                  </a:cubicBezTo>
                  <a:cubicBezTo>
                    <a:pt x="453062" y="998374"/>
                    <a:pt x="453062" y="998374"/>
                    <a:pt x="453062" y="998374"/>
                  </a:cubicBezTo>
                  <a:cubicBezTo>
                    <a:pt x="448908" y="998374"/>
                    <a:pt x="440599" y="998374"/>
                    <a:pt x="436445" y="998374"/>
                  </a:cubicBezTo>
                  <a:cubicBezTo>
                    <a:pt x="386591" y="969825"/>
                    <a:pt x="386591" y="969825"/>
                    <a:pt x="386591" y="969825"/>
                  </a:cubicBezTo>
                  <a:cubicBezTo>
                    <a:pt x="382436" y="965747"/>
                    <a:pt x="382436" y="961668"/>
                    <a:pt x="386591" y="957590"/>
                  </a:cubicBezTo>
                  <a:cubicBezTo>
                    <a:pt x="448908" y="924963"/>
                    <a:pt x="448908" y="924963"/>
                    <a:pt x="448908" y="924963"/>
                  </a:cubicBezTo>
                  <a:close/>
                  <a:moveTo>
                    <a:pt x="672464" y="879258"/>
                  </a:moveTo>
                  <a:cubicBezTo>
                    <a:pt x="676558" y="875185"/>
                    <a:pt x="684747" y="875185"/>
                    <a:pt x="688841" y="879258"/>
                  </a:cubicBezTo>
                  <a:lnTo>
                    <a:pt x="737972" y="907771"/>
                  </a:lnTo>
                  <a:cubicBezTo>
                    <a:pt x="742066" y="907771"/>
                    <a:pt x="742066" y="915917"/>
                    <a:pt x="737972" y="915917"/>
                  </a:cubicBezTo>
                  <a:cubicBezTo>
                    <a:pt x="676558" y="952576"/>
                    <a:pt x="676558" y="952576"/>
                    <a:pt x="676558" y="952576"/>
                  </a:cubicBezTo>
                  <a:cubicBezTo>
                    <a:pt x="672464" y="956649"/>
                    <a:pt x="664276" y="956649"/>
                    <a:pt x="660181" y="952576"/>
                  </a:cubicBezTo>
                  <a:cubicBezTo>
                    <a:pt x="611050" y="924064"/>
                    <a:pt x="611050" y="924064"/>
                    <a:pt x="611050" y="924064"/>
                  </a:cubicBezTo>
                  <a:cubicBezTo>
                    <a:pt x="606956" y="924064"/>
                    <a:pt x="606956" y="919990"/>
                    <a:pt x="611050" y="915917"/>
                  </a:cubicBezTo>
                  <a:cubicBezTo>
                    <a:pt x="672464" y="879258"/>
                    <a:pt x="672464" y="879258"/>
                    <a:pt x="672464" y="879258"/>
                  </a:cubicBezTo>
                  <a:close/>
                  <a:moveTo>
                    <a:pt x="540396" y="871211"/>
                  </a:moveTo>
                  <a:cubicBezTo>
                    <a:pt x="544545" y="871211"/>
                    <a:pt x="552843" y="871211"/>
                    <a:pt x="556992" y="871211"/>
                  </a:cubicBezTo>
                  <a:lnTo>
                    <a:pt x="606782" y="899760"/>
                  </a:lnTo>
                  <a:cubicBezTo>
                    <a:pt x="610931" y="903838"/>
                    <a:pt x="610931" y="907917"/>
                    <a:pt x="606782" y="907917"/>
                  </a:cubicBezTo>
                  <a:cubicBezTo>
                    <a:pt x="544545" y="944623"/>
                    <a:pt x="544545" y="944623"/>
                    <a:pt x="544545" y="944623"/>
                  </a:cubicBezTo>
                  <a:cubicBezTo>
                    <a:pt x="536247" y="948701"/>
                    <a:pt x="527948" y="948701"/>
                    <a:pt x="523799" y="944623"/>
                  </a:cubicBezTo>
                  <a:cubicBezTo>
                    <a:pt x="478159" y="920152"/>
                    <a:pt x="478159" y="920152"/>
                    <a:pt x="478159" y="920152"/>
                  </a:cubicBezTo>
                  <a:cubicBezTo>
                    <a:pt x="469860" y="916074"/>
                    <a:pt x="469860" y="911995"/>
                    <a:pt x="478159" y="907917"/>
                  </a:cubicBezTo>
                  <a:cubicBezTo>
                    <a:pt x="540396" y="871211"/>
                    <a:pt x="540396" y="871211"/>
                    <a:pt x="540396" y="871211"/>
                  </a:cubicBezTo>
                  <a:close/>
                  <a:moveTo>
                    <a:pt x="433331" y="845382"/>
                  </a:moveTo>
                  <a:cubicBezTo>
                    <a:pt x="441584" y="845382"/>
                    <a:pt x="445711" y="845382"/>
                    <a:pt x="453964" y="845382"/>
                  </a:cubicBezTo>
                  <a:lnTo>
                    <a:pt x="499358" y="874638"/>
                  </a:lnTo>
                  <a:cubicBezTo>
                    <a:pt x="507611" y="878817"/>
                    <a:pt x="507611" y="882997"/>
                    <a:pt x="499358" y="882997"/>
                  </a:cubicBezTo>
                  <a:cubicBezTo>
                    <a:pt x="363178" y="962405"/>
                    <a:pt x="363178" y="962405"/>
                    <a:pt x="363178" y="962405"/>
                  </a:cubicBezTo>
                  <a:cubicBezTo>
                    <a:pt x="359051" y="966584"/>
                    <a:pt x="350798" y="966584"/>
                    <a:pt x="346671" y="962405"/>
                  </a:cubicBezTo>
                  <a:cubicBezTo>
                    <a:pt x="297151" y="937328"/>
                    <a:pt x="297151" y="937328"/>
                    <a:pt x="297151" y="937328"/>
                  </a:cubicBezTo>
                  <a:cubicBezTo>
                    <a:pt x="293024" y="933149"/>
                    <a:pt x="293024" y="928970"/>
                    <a:pt x="297151" y="924790"/>
                  </a:cubicBezTo>
                  <a:cubicBezTo>
                    <a:pt x="433331" y="845382"/>
                    <a:pt x="433331" y="845382"/>
                    <a:pt x="433331" y="845382"/>
                  </a:cubicBezTo>
                  <a:close/>
                  <a:moveTo>
                    <a:pt x="300135" y="837434"/>
                  </a:moveTo>
                  <a:cubicBezTo>
                    <a:pt x="308397" y="837434"/>
                    <a:pt x="316658" y="837434"/>
                    <a:pt x="320789" y="837434"/>
                  </a:cubicBezTo>
                  <a:lnTo>
                    <a:pt x="366227" y="866575"/>
                  </a:lnTo>
                  <a:cubicBezTo>
                    <a:pt x="374488" y="870739"/>
                    <a:pt x="374488" y="874902"/>
                    <a:pt x="366227" y="874902"/>
                  </a:cubicBezTo>
                  <a:cubicBezTo>
                    <a:pt x="291874" y="920695"/>
                    <a:pt x="291874" y="920695"/>
                    <a:pt x="291874" y="920695"/>
                  </a:cubicBezTo>
                  <a:cubicBezTo>
                    <a:pt x="283613" y="924858"/>
                    <a:pt x="275351" y="924858"/>
                    <a:pt x="271220" y="920695"/>
                  </a:cubicBezTo>
                  <a:cubicBezTo>
                    <a:pt x="225783" y="895717"/>
                    <a:pt x="225783" y="895717"/>
                    <a:pt x="225783" y="895717"/>
                  </a:cubicBezTo>
                  <a:cubicBezTo>
                    <a:pt x="217521" y="891554"/>
                    <a:pt x="217521" y="887391"/>
                    <a:pt x="225783" y="883228"/>
                  </a:cubicBezTo>
                  <a:cubicBezTo>
                    <a:pt x="300135" y="837434"/>
                    <a:pt x="300135" y="837434"/>
                    <a:pt x="300135" y="837434"/>
                  </a:cubicBezTo>
                  <a:close/>
                  <a:moveTo>
                    <a:pt x="762930" y="829590"/>
                  </a:moveTo>
                  <a:cubicBezTo>
                    <a:pt x="767079" y="825512"/>
                    <a:pt x="775377" y="825512"/>
                    <a:pt x="779526" y="829590"/>
                  </a:cubicBezTo>
                  <a:lnTo>
                    <a:pt x="829316" y="854061"/>
                  </a:lnTo>
                  <a:cubicBezTo>
                    <a:pt x="833465" y="858139"/>
                    <a:pt x="833465" y="862218"/>
                    <a:pt x="829316" y="866296"/>
                  </a:cubicBezTo>
                  <a:cubicBezTo>
                    <a:pt x="767079" y="903002"/>
                    <a:pt x="767079" y="903002"/>
                    <a:pt x="767079" y="903002"/>
                  </a:cubicBezTo>
                  <a:cubicBezTo>
                    <a:pt x="758781" y="903002"/>
                    <a:pt x="750482" y="903002"/>
                    <a:pt x="746333" y="903002"/>
                  </a:cubicBezTo>
                  <a:cubicBezTo>
                    <a:pt x="700693" y="874453"/>
                    <a:pt x="700693" y="874453"/>
                    <a:pt x="700693" y="874453"/>
                  </a:cubicBezTo>
                  <a:cubicBezTo>
                    <a:pt x="692394" y="870375"/>
                    <a:pt x="692394" y="866296"/>
                    <a:pt x="700693" y="862218"/>
                  </a:cubicBezTo>
                  <a:cubicBezTo>
                    <a:pt x="762930" y="829590"/>
                    <a:pt x="762930" y="829590"/>
                    <a:pt x="762930" y="829590"/>
                  </a:cubicBezTo>
                  <a:close/>
                  <a:moveTo>
                    <a:pt x="626766" y="821643"/>
                  </a:moveTo>
                  <a:cubicBezTo>
                    <a:pt x="630860" y="817565"/>
                    <a:pt x="639049" y="817565"/>
                    <a:pt x="647237" y="821643"/>
                  </a:cubicBezTo>
                  <a:lnTo>
                    <a:pt x="692274" y="850192"/>
                  </a:lnTo>
                  <a:cubicBezTo>
                    <a:pt x="696368" y="850192"/>
                    <a:pt x="696368" y="854271"/>
                    <a:pt x="692274" y="858349"/>
                  </a:cubicBezTo>
                  <a:cubicBezTo>
                    <a:pt x="630860" y="895055"/>
                    <a:pt x="630860" y="895055"/>
                    <a:pt x="630860" y="895055"/>
                  </a:cubicBezTo>
                  <a:cubicBezTo>
                    <a:pt x="626766" y="895055"/>
                    <a:pt x="618578" y="895055"/>
                    <a:pt x="614483" y="895055"/>
                  </a:cubicBezTo>
                  <a:cubicBezTo>
                    <a:pt x="565352" y="866506"/>
                    <a:pt x="565352" y="866506"/>
                    <a:pt x="565352" y="866506"/>
                  </a:cubicBezTo>
                  <a:cubicBezTo>
                    <a:pt x="561258" y="862428"/>
                    <a:pt x="561258" y="858349"/>
                    <a:pt x="565352" y="858349"/>
                  </a:cubicBezTo>
                  <a:cubicBezTo>
                    <a:pt x="626766" y="821643"/>
                    <a:pt x="626766" y="821643"/>
                    <a:pt x="626766" y="821643"/>
                  </a:cubicBezTo>
                  <a:close/>
                  <a:moveTo>
                    <a:pt x="523447" y="795917"/>
                  </a:moveTo>
                  <a:cubicBezTo>
                    <a:pt x="527541" y="791734"/>
                    <a:pt x="535730" y="791734"/>
                    <a:pt x="543918" y="795917"/>
                  </a:cubicBezTo>
                  <a:lnTo>
                    <a:pt x="588955" y="821015"/>
                  </a:lnTo>
                  <a:cubicBezTo>
                    <a:pt x="593049" y="825198"/>
                    <a:pt x="593049" y="829381"/>
                    <a:pt x="588955" y="833564"/>
                  </a:cubicBezTo>
                  <a:cubicBezTo>
                    <a:pt x="527541" y="867028"/>
                    <a:pt x="527541" y="867028"/>
                    <a:pt x="527541" y="867028"/>
                  </a:cubicBezTo>
                  <a:cubicBezTo>
                    <a:pt x="523447" y="871211"/>
                    <a:pt x="515259" y="871211"/>
                    <a:pt x="511164" y="867028"/>
                  </a:cubicBezTo>
                  <a:cubicBezTo>
                    <a:pt x="462033" y="841930"/>
                    <a:pt x="462033" y="841930"/>
                    <a:pt x="462033" y="841930"/>
                  </a:cubicBezTo>
                  <a:cubicBezTo>
                    <a:pt x="457939" y="837747"/>
                    <a:pt x="457939" y="833564"/>
                    <a:pt x="462033" y="829381"/>
                  </a:cubicBezTo>
                  <a:cubicBezTo>
                    <a:pt x="523447" y="795917"/>
                    <a:pt x="523447" y="795917"/>
                    <a:pt x="523447" y="795917"/>
                  </a:cubicBezTo>
                  <a:close/>
                  <a:moveTo>
                    <a:pt x="391287" y="787970"/>
                  </a:moveTo>
                  <a:cubicBezTo>
                    <a:pt x="395441" y="783787"/>
                    <a:pt x="403750" y="783787"/>
                    <a:pt x="407905" y="787970"/>
                  </a:cubicBezTo>
                  <a:lnTo>
                    <a:pt x="457759" y="813068"/>
                  </a:lnTo>
                  <a:cubicBezTo>
                    <a:pt x="461913" y="817251"/>
                    <a:pt x="461913" y="821434"/>
                    <a:pt x="457759" y="825617"/>
                  </a:cubicBezTo>
                  <a:cubicBezTo>
                    <a:pt x="395441" y="863264"/>
                    <a:pt x="395441" y="863264"/>
                    <a:pt x="395441" y="863264"/>
                  </a:cubicBezTo>
                  <a:cubicBezTo>
                    <a:pt x="391287" y="863264"/>
                    <a:pt x="382978" y="863264"/>
                    <a:pt x="374669" y="863264"/>
                  </a:cubicBezTo>
                  <a:cubicBezTo>
                    <a:pt x="328970" y="833983"/>
                    <a:pt x="328970" y="833983"/>
                    <a:pt x="328970" y="833983"/>
                  </a:cubicBezTo>
                  <a:cubicBezTo>
                    <a:pt x="324815" y="829800"/>
                    <a:pt x="324815" y="825617"/>
                    <a:pt x="328970" y="825617"/>
                  </a:cubicBezTo>
                  <a:cubicBezTo>
                    <a:pt x="391287" y="787970"/>
                    <a:pt x="391287" y="787970"/>
                    <a:pt x="391287" y="787970"/>
                  </a:cubicBezTo>
                  <a:close/>
                  <a:moveTo>
                    <a:pt x="850264" y="775839"/>
                  </a:moveTo>
                  <a:cubicBezTo>
                    <a:pt x="854418" y="775839"/>
                    <a:pt x="862727" y="775839"/>
                    <a:pt x="871036" y="775839"/>
                  </a:cubicBezTo>
                  <a:lnTo>
                    <a:pt x="916736" y="805120"/>
                  </a:lnTo>
                  <a:cubicBezTo>
                    <a:pt x="920890" y="809303"/>
                    <a:pt x="920890" y="813486"/>
                    <a:pt x="916736" y="813486"/>
                  </a:cubicBezTo>
                  <a:cubicBezTo>
                    <a:pt x="854418" y="851133"/>
                    <a:pt x="854418" y="851133"/>
                    <a:pt x="854418" y="851133"/>
                  </a:cubicBezTo>
                  <a:cubicBezTo>
                    <a:pt x="850264" y="855316"/>
                    <a:pt x="841955" y="855316"/>
                    <a:pt x="837801" y="851133"/>
                  </a:cubicBezTo>
                  <a:cubicBezTo>
                    <a:pt x="787947" y="821852"/>
                    <a:pt x="787947" y="821852"/>
                    <a:pt x="787947" y="821852"/>
                  </a:cubicBezTo>
                  <a:cubicBezTo>
                    <a:pt x="783792" y="821852"/>
                    <a:pt x="783792" y="817669"/>
                    <a:pt x="787947" y="813486"/>
                  </a:cubicBezTo>
                  <a:cubicBezTo>
                    <a:pt x="850264" y="775839"/>
                    <a:pt x="850264" y="775839"/>
                    <a:pt x="850264" y="775839"/>
                  </a:cubicBezTo>
                  <a:close/>
                  <a:moveTo>
                    <a:pt x="717140" y="767891"/>
                  </a:moveTo>
                  <a:cubicBezTo>
                    <a:pt x="721294" y="767891"/>
                    <a:pt x="729603" y="767891"/>
                    <a:pt x="733758" y="767891"/>
                  </a:cubicBezTo>
                  <a:lnTo>
                    <a:pt x="783612" y="796440"/>
                  </a:lnTo>
                  <a:cubicBezTo>
                    <a:pt x="787766" y="800518"/>
                    <a:pt x="787766" y="804597"/>
                    <a:pt x="783612" y="808675"/>
                  </a:cubicBezTo>
                  <a:cubicBezTo>
                    <a:pt x="721294" y="841303"/>
                    <a:pt x="721294" y="841303"/>
                    <a:pt x="721294" y="841303"/>
                  </a:cubicBezTo>
                  <a:cubicBezTo>
                    <a:pt x="717140" y="845381"/>
                    <a:pt x="708831" y="845381"/>
                    <a:pt x="700522" y="841303"/>
                  </a:cubicBezTo>
                  <a:cubicBezTo>
                    <a:pt x="654823" y="816832"/>
                    <a:pt x="654823" y="816832"/>
                    <a:pt x="654823" y="816832"/>
                  </a:cubicBezTo>
                  <a:cubicBezTo>
                    <a:pt x="650668" y="812754"/>
                    <a:pt x="650668" y="808675"/>
                    <a:pt x="654823" y="804597"/>
                  </a:cubicBezTo>
                  <a:cubicBezTo>
                    <a:pt x="717140" y="767891"/>
                    <a:pt x="717140" y="767891"/>
                    <a:pt x="717140" y="767891"/>
                  </a:cubicBezTo>
                  <a:close/>
                  <a:moveTo>
                    <a:pt x="288389" y="764050"/>
                  </a:moveTo>
                  <a:cubicBezTo>
                    <a:pt x="292519" y="759944"/>
                    <a:pt x="300778" y="759944"/>
                    <a:pt x="304908" y="764050"/>
                  </a:cubicBezTo>
                  <a:lnTo>
                    <a:pt x="354464" y="792794"/>
                  </a:lnTo>
                  <a:cubicBezTo>
                    <a:pt x="358593" y="792794"/>
                    <a:pt x="358593" y="796901"/>
                    <a:pt x="354464" y="801007"/>
                  </a:cubicBezTo>
                  <a:cubicBezTo>
                    <a:pt x="218185" y="879027"/>
                    <a:pt x="218185" y="879027"/>
                    <a:pt x="218185" y="879027"/>
                  </a:cubicBezTo>
                  <a:cubicBezTo>
                    <a:pt x="214054" y="883133"/>
                    <a:pt x="205795" y="883133"/>
                    <a:pt x="197536" y="879027"/>
                  </a:cubicBezTo>
                  <a:cubicBezTo>
                    <a:pt x="152109" y="850283"/>
                    <a:pt x="152109" y="850283"/>
                    <a:pt x="152109" y="850283"/>
                  </a:cubicBezTo>
                  <a:cubicBezTo>
                    <a:pt x="147980" y="850283"/>
                    <a:pt x="147980" y="846176"/>
                    <a:pt x="152109" y="842070"/>
                  </a:cubicBezTo>
                  <a:cubicBezTo>
                    <a:pt x="288389" y="764050"/>
                    <a:pt x="288389" y="764050"/>
                    <a:pt x="288389" y="764050"/>
                  </a:cubicBezTo>
                  <a:close/>
                  <a:moveTo>
                    <a:pt x="168752" y="746245"/>
                  </a:moveTo>
                  <a:cubicBezTo>
                    <a:pt x="172906" y="742062"/>
                    <a:pt x="181215" y="742062"/>
                    <a:pt x="185369" y="746245"/>
                  </a:cubicBezTo>
                  <a:lnTo>
                    <a:pt x="235224" y="775526"/>
                  </a:lnTo>
                  <a:cubicBezTo>
                    <a:pt x="239378" y="775526"/>
                    <a:pt x="239378" y="779709"/>
                    <a:pt x="235224" y="783892"/>
                  </a:cubicBezTo>
                  <a:cubicBezTo>
                    <a:pt x="172906" y="821539"/>
                    <a:pt x="172906" y="821539"/>
                    <a:pt x="172906" y="821539"/>
                  </a:cubicBezTo>
                  <a:cubicBezTo>
                    <a:pt x="168752" y="821539"/>
                    <a:pt x="160443" y="821539"/>
                    <a:pt x="156288" y="821539"/>
                  </a:cubicBezTo>
                  <a:cubicBezTo>
                    <a:pt x="106434" y="792258"/>
                    <a:pt x="106434" y="792258"/>
                    <a:pt x="106434" y="792258"/>
                  </a:cubicBezTo>
                  <a:cubicBezTo>
                    <a:pt x="102280" y="788075"/>
                    <a:pt x="102280" y="783892"/>
                    <a:pt x="106434" y="783892"/>
                  </a:cubicBezTo>
                  <a:cubicBezTo>
                    <a:pt x="168752" y="746245"/>
                    <a:pt x="168752" y="746245"/>
                    <a:pt x="168752" y="746245"/>
                  </a:cubicBezTo>
                  <a:close/>
                  <a:moveTo>
                    <a:pt x="613911" y="742062"/>
                  </a:moveTo>
                  <a:cubicBezTo>
                    <a:pt x="618060" y="742062"/>
                    <a:pt x="626358" y="742062"/>
                    <a:pt x="630507" y="742062"/>
                  </a:cubicBezTo>
                  <a:lnTo>
                    <a:pt x="680297" y="771343"/>
                  </a:lnTo>
                  <a:cubicBezTo>
                    <a:pt x="684446" y="775526"/>
                    <a:pt x="684446" y="779709"/>
                    <a:pt x="680297" y="779709"/>
                  </a:cubicBezTo>
                  <a:cubicBezTo>
                    <a:pt x="618060" y="817356"/>
                    <a:pt x="618060" y="817356"/>
                    <a:pt x="618060" y="817356"/>
                  </a:cubicBezTo>
                  <a:cubicBezTo>
                    <a:pt x="613911" y="821539"/>
                    <a:pt x="605612" y="821539"/>
                    <a:pt x="597314" y="817356"/>
                  </a:cubicBezTo>
                  <a:cubicBezTo>
                    <a:pt x="551674" y="788075"/>
                    <a:pt x="551674" y="788075"/>
                    <a:pt x="551674" y="788075"/>
                  </a:cubicBezTo>
                  <a:cubicBezTo>
                    <a:pt x="547524" y="788075"/>
                    <a:pt x="543375" y="783892"/>
                    <a:pt x="551674" y="779709"/>
                  </a:cubicBezTo>
                  <a:cubicBezTo>
                    <a:pt x="613911" y="742062"/>
                    <a:pt x="613911" y="742062"/>
                    <a:pt x="613911" y="742062"/>
                  </a:cubicBezTo>
                  <a:close/>
                  <a:moveTo>
                    <a:pt x="478626" y="734114"/>
                  </a:moveTo>
                  <a:cubicBezTo>
                    <a:pt x="486924" y="734114"/>
                    <a:pt x="495222" y="734114"/>
                    <a:pt x="499371" y="734114"/>
                  </a:cubicBezTo>
                  <a:lnTo>
                    <a:pt x="545012" y="763395"/>
                  </a:lnTo>
                  <a:cubicBezTo>
                    <a:pt x="553310" y="767578"/>
                    <a:pt x="553310" y="771761"/>
                    <a:pt x="549161" y="775944"/>
                  </a:cubicBezTo>
                  <a:cubicBezTo>
                    <a:pt x="482775" y="809408"/>
                    <a:pt x="482775" y="809408"/>
                    <a:pt x="482775" y="809408"/>
                  </a:cubicBezTo>
                  <a:cubicBezTo>
                    <a:pt x="478626" y="813591"/>
                    <a:pt x="470327" y="813591"/>
                    <a:pt x="466178" y="809408"/>
                  </a:cubicBezTo>
                  <a:cubicBezTo>
                    <a:pt x="416388" y="784310"/>
                    <a:pt x="416388" y="784310"/>
                    <a:pt x="416388" y="784310"/>
                  </a:cubicBezTo>
                  <a:cubicBezTo>
                    <a:pt x="412239" y="780127"/>
                    <a:pt x="412239" y="775944"/>
                    <a:pt x="416388" y="771761"/>
                  </a:cubicBezTo>
                  <a:cubicBezTo>
                    <a:pt x="478626" y="734114"/>
                    <a:pt x="478626" y="734114"/>
                    <a:pt x="478626" y="734114"/>
                  </a:cubicBezTo>
                  <a:close/>
                  <a:moveTo>
                    <a:pt x="65433" y="722297"/>
                  </a:moveTo>
                  <a:cubicBezTo>
                    <a:pt x="69587" y="718219"/>
                    <a:pt x="77896" y="718219"/>
                    <a:pt x="86205" y="722297"/>
                  </a:cubicBezTo>
                  <a:lnTo>
                    <a:pt x="131904" y="746768"/>
                  </a:lnTo>
                  <a:cubicBezTo>
                    <a:pt x="136059" y="750846"/>
                    <a:pt x="136059" y="754925"/>
                    <a:pt x="131904" y="759003"/>
                  </a:cubicBezTo>
                  <a:cubicBezTo>
                    <a:pt x="69587" y="795709"/>
                    <a:pt x="69587" y="795709"/>
                    <a:pt x="69587" y="795709"/>
                  </a:cubicBezTo>
                  <a:cubicBezTo>
                    <a:pt x="65433" y="795709"/>
                    <a:pt x="57124" y="795709"/>
                    <a:pt x="52969" y="795709"/>
                  </a:cubicBezTo>
                  <a:cubicBezTo>
                    <a:pt x="3115" y="767160"/>
                    <a:pt x="3115" y="767160"/>
                    <a:pt x="3115" y="767160"/>
                  </a:cubicBezTo>
                  <a:cubicBezTo>
                    <a:pt x="-1039" y="763082"/>
                    <a:pt x="-1039" y="759003"/>
                    <a:pt x="3115" y="754925"/>
                  </a:cubicBezTo>
                  <a:cubicBezTo>
                    <a:pt x="65433" y="722297"/>
                    <a:pt x="65433" y="722297"/>
                    <a:pt x="65433" y="722297"/>
                  </a:cubicBezTo>
                  <a:close/>
                  <a:moveTo>
                    <a:pt x="804480" y="718318"/>
                  </a:moveTo>
                  <a:cubicBezTo>
                    <a:pt x="812778" y="714245"/>
                    <a:pt x="821076" y="714245"/>
                    <a:pt x="825225" y="718318"/>
                  </a:cubicBezTo>
                  <a:lnTo>
                    <a:pt x="870866" y="746830"/>
                  </a:lnTo>
                  <a:cubicBezTo>
                    <a:pt x="879164" y="746830"/>
                    <a:pt x="879164" y="754977"/>
                    <a:pt x="870866" y="754977"/>
                  </a:cubicBezTo>
                  <a:cubicBezTo>
                    <a:pt x="808629" y="791636"/>
                    <a:pt x="808629" y="791636"/>
                    <a:pt x="808629" y="791636"/>
                  </a:cubicBezTo>
                  <a:cubicBezTo>
                    <a:pt x="804480" y="795709"/>
                    <a:pt x="796181" y="795709"/>
                    <a:pt x="792032" y="791636"/>
                  </a:cubicBezTo>
                  <a:cubicBezTo>
                    <a:pt x="742242" y="763123"/>
                    <a:pt x="742242" y="763123"/>
                    <a:pt x="742242" y="763123"/>
                  </a:cubicBezTo>
                  <a:cubicBezTo>
                    <a:pt x="738093" y="763123"/>
                    <a:pt x="738093" y="754977"/>
                    <a:pt x="742242" y="754977"/>
                  </a:cubicBezTo>
                  <a:cubicBezTo>
                    <a:pt x="804480" y="718318"/>
                    <a:pt x="804480" y="718318"/>
                    <a:pt x="804480" y="718318"/>
                  </a:cubicBezTo>
                  <a:close/>
                  <a:moveTo>
                    <a:pt x="379455" y="710271"/>
                  </a:moveTo>
                  <a:cubicBezTo>
                    <a:pt x="383604" y="710271"/>
                    <a:pt x="391902" y="710271"/>
                    <a:pt x="396051" y="710271"/>
                  </a:cubicBezTo>
                  <a:lnTo>
                    <a:pt x="445841" y="738820"/>
                  </a:lnTo>
                  <a:cubicBezTo>
                    <a:pt x="449990" y="742898"/>
                    <a:pt x="449990" y="746977"/>
                    <a:pt x="445841" y="746977"/>
                  </a:cubicBezTo>
                  <a:cubicBezTo>
                    <a:pt x="383604" y="783682"/>
                    <a:pt x="383604" y="783682"/>
                    <a:pt x="383604" y="783682"/>
                  </a:cubicBezTo>
                  <a:cubicBezTo>
                    <a:pt x="375306" y="787761"/>
                    <a:pt x="367007" y="787761"/>
                    <a:pt x="362858" y="783682"/>
                  </a:cubicBezTo>
                  <a:cubicBezTo>
                    <a:pt x="317218" y="755134"/>
                    <a:pt x="317218" y="755134"/>
                    <a:pt x="317218" y="755134"/>
                  </a:cubicBezTo>
                  <a:cubicBezTo>
                    <a:pt x="308919" y="755134"/>
                    <a:pt x="308919" y="751055"/>
                    <a:pt x="317218" y="746977"/>
                  </a:cubicBezTo>
                  <a:cubicBezTo>
                    <a:pt x="379455" y="710271"/>
                    <a:pt x="379455" y="710271"/>
                    <a:pt x="379455" y="710271"/>
                  </a:cubicBezTo>
                  <a:close/>
                  <a:moveTo>
                    <a:pt x="259247" y="696572"/>
                  </a:moveTo>
                  <a:cubicBezTo>
                    <a:pt x="263338" y="692389"/>
                    <a:pt x="271519" y="692389"/>
                    <a:pt x="275610" y="696572"/>
                  </a:cubicBezTo>
                  <a:lnTo>
                    <a:pt x="324699" y="721670"/>
                  </a:lnTo>
                  <a:cubicBezTo>
                    <a:pt x="328789" y="725853"/>
                    <a:pt x="328789" y="730036"/>
                    <a:pt x="324699" y="734219"/>
                  </a:cubicBezTo>
                  <a:cubicBezTo>
                    <a:pt x="263338" y="767683"/>
                    <a:pt x="263338" y="767683"/>
                    <a:pt x="263338" y="767683"/>
                  </a:cubicBezTo>
                  <a:cubicBezTo>
                    <a:pt x="255157" y="771866"/>
                    <a:pt x="246975" y="771866"/>
                    <a:pt x="242884" y="767683"/>
                  </a:cubicBezTo>
                  <a:cubicBezTo>
                    <a:pt x="197886" y="742585"/>
                    <a:pt x="197886" y="742585"/>
                    <a:pt x="197886" y="742585"/>
                  </a:cubicBezTo>
                  <a:cubicBezTo>
                    <a:pt x="189705" y="738402"/>
                    <a:pt x="189705" y="734219"/>
                    <a:pt x="197886" y="730036"/>
                  </a:cubicBezTo>
                  <a:cubicBezTo>
                    <a:pt x="259247" y="696572"/>
                    <a:pt x="259247" y="696572"/>
                    <a:pt x="259247" y="696572"/>
                  </a:cubicBezTo>
                  <a:close/>
                  <a:moveTo>
                    <a:pt x="701160" y="692598"/>
                  </a:moveTo>
                  <a:cubicBezTo>
                    <a:pt x="709458" y="688415"/>
                    <a:pt x="717756" y="688415"/>
                    <a:pt x="721905" y="692598"/>
                  </a:cubicBezTo>
                  <a:lnTo>
                    <a:pt x="767546" y="717696"/>
                  </a:lnTo>
                  <a:cubicBezTo>
                    <a:pt x="775844" y="721879"/>
                    <a:pt x="775844" y="726062"/>
                    <a:pt x="767546" y="730245"/>
                  </a:cubicBezTo>
                  <a:cubicBezTo>
                    <a:pt x="705309" y="767892"/>
                    <a:pt x="705309" y="767892"/>
                    <a:pt x="705309" y="767892"/>
                  </a:cubicBezTo>
                  <a:cubicBezTo>
                    <a:pt x="701160" y="767892"/>
                    <a:pt x="692861" y="767892"/>
                    <a:pt x="688712" y="767892"/>
                  </a:cubicBezTo>
                  <a:cubicBezTo>
                    <a:pt x="638922" y="738611"/>
                    <a:pt x="638922" y="738611"/>
                    <a:pt x="638922" y="738611"/>
                  </a:cubicBezTo>
                  <a:cubicBezTo>
                    <a:pt x="634773" y="734428"/>
                    <a:pt x="634773" y="730245"/>
                    <a:pt x="638922" y="726062"/>
                  </a:cubicBezTo>
                  <a:cubicBezTo>
                    <a:pt x="701160" y="692598"/>
                    <a:pt x="701160" y="692598"/>
                    <a:pt x="701160" y="692598"/>
                  </a:cubicBezTo>
                  <a:close/>
                  <a:moveTo>
                    <a:pt x="569145" y="684639"/>
                  </a:moveTo>
                  <a:cubicBezTo>
                    <a:pt x="573239" y="680467"/>
                    <a:pt x="581428" y="680467"/>
                    <a:pt x="585522" y="684639"/>
                  </a:cubicBezTo>
                  <a:lnTo>
                    <a:pt x="634653" y="713847"/>
                  </a:lnTo>
                  <a:cubicBezTo>
                    <a:pt x="638747" y="713847"/>
                    <a:pt x="638747" y="718019"/>
                    <a:pt x="634653" y="722192"/>
                  </a:cubicBezTo>
                  <a:cubicBezTo>
                    <a:pt x="573239" y="759744"/>
                    <a:pt x="573239" y="759744"/>
                    <a:pt x="573239" y="759744"/>
                  </a:cubicBezTo>
                  <a:cubicBezTo>
                    <a:pt x="569145" y="763917"/>
                    <a:pt x="560957" y="763917"/>
                    <a:pt x="556862" y="759744"/>
                  </a:cubicBezTo>
                  <a:cubicBezTo>
                    <a:pt x="507731" y="730537"/>
                    <a:pt x="507731" y="730537"/>
                    <a:pt x="507731" y="730537"/>
                  </a:cubicBezTo>
                  <a:cubicBezTo>
                    <a:pt x="503637" y="730537"/>
                    <a:pt x="503637" y="722192"/>
                    <a:pt x="507731" y="722192"/>
                  </a:cubicBezTo>
                  <a:cubicBezTo>
                    <a:pt x="569145" y="684639"/>
                    <a:pt x="569145" y="684639"/>
                    <a:pt x="569145" y="684639"/>
                  </a:cubicBezTo>
                  <a:close/>
                  <a:moveTo>
                    <a:pt x="894999" y="668650"/>
                  </a:moveTo>
                  <a:cubicBezTo>
                    <a:pt x="899093" y="664572"/>
                    <a:pt x="907282" y="664572"/>
                    <a:pt x="911376" y="668650"/>
                  </a:cubicBezTo>
                  <a:lnTo>
                    <a:pt x="960507" y="693121"/>
                  </a:lnTo>
                  <a:cubicBezTo>
                    <a:pt x="964601" y="697199"/>
                    <a:pt x="964601" y="701278"/>
                    <a:pt x="960507" y="705356"/>
                  </a:cubicBezTo>
                  <a:cubicBezTo>
                    <a:pt x="899093" y="737983"/>
                    <a:pt x="899093" y="737983"/>
                    <a:pt x="899093" y="737983"/>
                  </a:cubicBezTo>
                  <a:cubicBezTo>
                    <a:pt x="894999" y="742062"/>
                    <a:pt x="886811" y="742062"/>
                    <a:pt x="882716" y="737983"/>
                  </a:cubicBezTo>
                  <a:cubicBezTo>
                    <a:pt x="833585" y="713513"/>
                    <a:pt x="833585" y="713513"/>
                    <a:pt x="833585" y="713513"/>
                  </a:cubicBezTo>
                  <a:cubicBezTo>
                    <a:pt x="829491" y="709435"/>
                    <a:pt x="829491" y="705356"/>
                    <a:pt x="833585" y="701278"/>
                  </a:cubicBezTo>
                  <a:cubicBezTo>
                    <a:pt x="894999" y="668650"/>
                    <a:pt x="894999" y="668650"/>
                    <a:pt x="894999" y="668650"/>
                  </a:cubicBezTo>
                  <a:close/>
                  <a:moveTo>
                    <a:pt x="155867" y="668546"/>
                  </a:moveTo>
                  <a:cubicBezTo>
                    <a:pt x="159961" y="668546"/>
                    <a:pt x="168149" y="668546"/>
                    <a:pt x="172244" y="668546"/>
                  </a:cubicBezTo>
                  <a:lnTo>
                    <a:pt x="221375" y="697095"/>
                  </a:lnTo>
                  <a:cubicBezTo>
                    <a:pt x="225469" y="701173"/>
                    <a:pt x="225469" y="705252"/>
                    <a:pt x="221375" y="709330"/>
                  </a:cubicBezTo>
                  <a:cubicBezTo>
                    <a:pt x="159961" y="741957"/>
                    <a:pt x="159961" y="741957"/>
                    <a:pt x="159961" y="741957"/>
                  </a:cubicBezTo>
                  <a:cubicBezTo>
                    <a:pt x="155867" y="746036"/>
                    <a:pt x="147678" y="746036"/>
                    <a:pt x="139490" y="741957"/>
                  </a:cubicBezTo>
                  <a:cubicBezTo>
                    <a:pt x="94453" y="717487"/>
                    <a:pt x="94453" y="717487"/>
                    <a:pt x="94453" y="717487"/>
                  </a:cubicBezTo>
                  <a:cubicBezTo>
                    <a:pt x="90359" y="713409"/>
                    <a:pt x="90359" y="709330"/>
                    <a:pt x="94453" y="705252"/>
                  </a:cubicBezTo>
                  <a:cubicBezTo>
                    <a:pt x="155867" y="668546"/>
                    <a:pt x="155867" y="668546"/>
                    <a:pt x="155867" y="668546"/>
                  </a:cubicBezTo>
                  <a:close/>
                  <a:moveTo>
                    <a:pt x="465825" y="660702"/>
                  </a:moveTo>
                  <a:cubicBezTo>
                    <a:pt x="469919" y="656624"/>
                    <a:pt x="478108" y="656624"/>
                    <a:pt x="486296" y="660702"/>
                  </a:cubicBezTo>
                  <a:lnTo>
                    <a:pt x="531333" y="689251"/>
                  </a:lnTo>
                  <a:cubicBezTo>
                    <a:pt x="535427" y="689251"/>
                    <a:pt x="535427" y="693330"/>
                    <a:pt x="531333" y="697408"/>
                  </a:cubicBezTo>
                  <a:cubicBezTo>
                    <a:pt x="469919" y="734114"/>
                    <a:pt x="469919" y="734114"/>
                    <a:pt x="469919" y="734114"/>
                  </a:cubicBezTo>
                  <a:cubicBezTo>
                    <a:pt x="465825" y="734114"/>
                    <a:pt x="457637" y="734114"/>
                    <a:pt x="453542" y="734114"/>
                  </a:cubicBezTo>
                  <a:cubicBezTo>
                    <a:pt x="404411" y="705565"/>
                    <a:pt x="404411" y="705565"/>
                    <a:pt x="404411" y="705565"/>
                  </a:cubicBezTo>
                  <a:cubicBezTo>
                    <a:pt x="400317" y="701487"/>
                    <a:pt x="400317" y="697408"/>
                    <a:pt x="404411" y="697408"/>
                  </a:cubicBezTo>
                  <a:cubicBezTo>
                    <a:pt x="465825" y="660702"/>
                    <a:pt x="465825" y="660702"/>
                    <a:pt x="465825" y="660702"/>
                  </a:cubicBezTo>
                  <a:close/>
                  <a:moveTo>
                    <a:pt x="345588" y="642915"/>
                  </a:moveTo>
                  <a:cubicBezTo>
                    <a:pt x="349742" y="638743"/>
                    <a:pt x="358051" y="638743"/>
                    <a:pt x="366360" y="642915"/>
                  </a:cubicBezTo>
                  <a:lnTo>
                    <a:pt x="412060" y="672123"/>
                  </a:lnTo>
                  <a:cubicBezTo>
                    <a:pt x="416214" y="672123"/>
                    <a:pt x="416214" y="680468"/>
                    <a:pt x="412060" y="680468"/>
                  </a:cubicBezTo>
                  <a:cubicBezTo>
                    <a:pt x="349742" y="718020"/>
                    <a:pt x="349742" y="718020"/>
                    <a:pt x="349742" y="718020"/>
                  </a:cubicBezTo>
                  <a:cubicBezTo>
                    <a:pt x="345588" y="722193"/>
                    <a:pt x="337279" y="722193"/>
                    <a:pt x="333125" y="718020"/>
                  </a:cubicBezTo>
                  <a:cubicBezTo>
                    <a:pt x="283271" y="688813"/>
                    <a:pt x="283271" y="688813"/>
                    <a:pt x="283271" y="688813"/>
                  </a:cubicBezTo>
                  <a:cubicBezTo>
                    <a:pt x="279116" y="688813"/>
                    <a:pt x="279116" y="680468"/>
                    <a:pt x="283271" y="680468"/>
                  </a:cubicBezTo>
                  <a:cubicBezTo>
                    <a:pt x="345588" y="642915"/>
                    <a:pt x="345588" y="642915"/>
                    <a:pt x="345588" y="642915"/>
                  </a:cubicBezTo>
                  <a:close/>
                  <a:moveTo>
                    <a:pt x="791679" y="638743"/>
                  </a:moveTo>
                  <a:cubicBezTo>
                    <a:pt x="795773" y="638743"/>
                    <a:pt x="803962" y="638743"/>
                    <a:pt x="808056" y="638743"/>
                  </a:cubicBezTo>
                  <a:lnTo>
                    <a:pt x="857187" y="668024"/>
                  </a:lnTo>
                  <a:cubicBezTo>
                    <a:pt x="861281" y="672207"/>
                    <a:pt x="861281" y="676390"/>
                    <a:pt x="857187" y="680573"/>
                  </a:cubicBezTo>
                  <a:cubicBezTo>
                    <a:pt x="795773" y="714037"/>
                    <a:pt x="795773" y="714037"/>
                    <a:pt x="795773" y="714037"/>
                  </a:cubicBezTo>
                  <a:cubicBezTo>
                    <a:pt x="791679" y="718220"/>
                    <a:pt x="783491" y="718220"/>
                    <a:pt x="779396" y="714037"/>
                  </a:cubicBezTo>
                  <a:cubicBezTo>
                    <a:pt x="730265" y="688939"/>
                    <a:pt x="730265" y="688939"/>
                    <a:pt x="730265" y="688939"/>
                  </a:cubicBezTo>
                  <a:cubicBezTo>
                    <a:pt x="726171" y="684756"/>
                    <a:pt x="726171" y="680573"/>
                    <a:pt x="730265" y="676390"/>
                  </a:cubicBezTo>
                  <a:cubicBezTo>
                    <a:pt x="791679" y="638743"/>
                    <a:pt x="791679" y="638743"/>
                    <a:pt x="791679" y="638743"/>
                  </a:cubicBezTo>
                  <a:close/>
                  <a:moveTo>
                    <a:pt x="659611" y="634978"/>
                  </a:moveTo>
                  <a:cubicBezTo>
                    <a:pt x="663760" y="630795"/>
                    <a:pt x="672058" y="630795"/>
                    <a:pt x="676207" y="634978"/>
                  </a:cubicBezTo>
                  <a:lnTo>
                    <a:pt x="725997" y="660076"/>
                  </a:lnTo>
                  <a:cubicBezTo>
                    <a:pt x="730146" y="664259"/>
                    <a:pt x="730146" y="668442"/>
                    <a:pt x="725997" y="672625"/>
                  </a:cubicBezTo>
                  <a:cubicBezTo>
                    <a:pt x="663760" y="706089"/>
                    <a:pt x="663760" y="706089"/>
                    <a:pt x="663760" y="706089"/>
                  </a:cubicBezTo>
                  <a:cubicBezTo>
                    <a:pt x="655462" y="710272"/>
                    <a:pt x="647163" y="710272"/>
                    <a:pt x="643014" y="706089"/>
                  </a:cubicBezTo>
                  <a:cubicBezTo>
                    <a:pt x="597374" y="680991"/>
                    <a:pt x="597374" y="680991"/>
                    <a:pt x="597374" y="680991"/>
                  </a:cubicBezTo>
                  <a:cubicBezTo>
                    <a:pt x="589075" y="676808"/>
                    <a:pt x="589075" y="672625"/>
                    <a:pt x="597374" y="668442"/>
                  </a:cubicBezTo>
                  <a:cubicBezTo>
                    <a:pt x="659611" y="634978"/>
                    <a:pt x="659611" y="634978"/>
                    <a:pt x="659611" y="634978"/>
                  </a:cubicBezTo>
                  <a:close/>
                  <a:moveTo>
                    <a:pt x="242185" y="619073"/>
                  </a:moveTo>
                  <a:cubicBezTo>
                    <a:pt x="250483" y="614900"/>
                    <a:pt x="258781" y="614900"/>
                    <a:pt x="262930" y="619073"/>
                  </a:cubicBezTo>
                  <a:lnTo>
                    <a:pt x="308571" y="648280"/>
                  </a:lnTo>
                  <a:cubicBezTo>
                    <a:pt x="316869" y="648280"/>
                    <a:pt x="316869" y="652453"/>
                    <a:pt x="308571" y="656625"/>
                  </a:cubicBezTo>
                  <a:cubicBezTo>
                    <a:pt x="246334" y="694178"/>
                    <a:pt x="246334" y="694178"/>
                    <a:pt x="246334" y="694178"/>
                  </a:cubicBezTo>
                  <a:cubicBezTo>
                    <a:pt x="242185" y="698350"/>
                    <a:pt x="233886" y="698350"/>
                    <a:pt x="229737" y="694178"/>
                  </a:cubicBezTo>
                  <a:cubicBezTo>
                    <a:pt x="179947" y="664970"/>
                    <a:pt x="179947" y="664970"/>
                    <a:pt x="179947" y="664970"/>
                  </a:cubicBezTo>
                  <a:cubicBezTo>
                    <a:pt x="175798" y="660798"/>
                    <a:pt x="175798" y="656625"/>
                    <a:pt x="179947" y="656625"/>
                  </a:cubicBezTo>
                  <a:cubicBezTo>
                    <a:pt x="242185" y="619073"/>
                    <a:pt x="242185" y="619073"/>
                    <a:pt x="242185" y="619073"/>
                  </a:cubicBezTo>
                  <a:close/>
                  <a:moveTo>
                    <a:pt x="985464" y="614999"/>
                  </a:moveTo>
                  <a:cubicBezTo>
                    <a:pt x="989613" y="610926"/>
                    <a:pt x="997911" y="610926"/>
                    <a:pt x="1002060" y="614999"/>
                  </a:cubicBezTo>
                  <a:lnTo>
                    <a:pt x="1051850" y="643511"/>
                  </a:lnTo>
                  <a:cubicBezTo>
                    <a:pt x="1055999" y="643511"/>
                    <a:pt x="1055999" y="651658"/>
                    <a:pt x="1051850" y="651658"/>
                  </a:cubicBezTo>
                  <a:cubicBezTo>
                    <a:pt x="989613" y="688317"/>
                    <a:pt x="989613" y="688317"/>
                    <a:pt x="989613" y="688317"/>
                  </a:cubicBezTo>
                  <a:cubicBezTo>
                    <a:pt x="981315" y="692390"/>
                    <a:pt x="973016" y="692390"/>
                    <a:pt x="968867" y="688317"/>
                  </a:cubicBezTo>
                  <a:cubicBezTo>
                    <a:pt x="923227" y="659804"/>
                    <a:pt x="923227" y="659804"/>
                    <a:pt x="923227" y="659804"/>
                  </a:cubicBezTo>
                  <a:cubicBezTo>
                    <a:pt x="914928" y="659804"/>
                    <a:pt x="914928" y="655731"/>
                    <a:pt x="923227" y="651658"/>
                  </a:cubicBezTo>
                  <a:cubicBezTo>
                    <a:pt x="985464" y="614999"/>
                    <a:pt x="985464" y="614999"/>
                    <a:pt x="985464" y="614999"/>
                  </a:cubicBezTo>
                  <a:close/>
                  <a:moveTo>
                    <a:pt x="556201" y="606952"/>
                  </a:moveTo>
                  <a:cubicBezTo>
                    <a:pt x="560355" y="606952"/>
                    <a:pt x="568664" y="606952"/>
                    <a:pt x="572819" y="606952"/>
                  </a:cubicBezTo>
                  <a:lnTo>
                    <a:pt x="622673" y="635501"/>
                  </a:lnTo>
                  <a:cubicBezTo>
                    <a:pt x="626827" y="639579"/>
                    <a:pt x="626827" y="643658"/>
                    <a:pt x="622673" y="647736"/>
                  </a:cubicBezTo>
                  <a:cubicBezTo>
                    <a:pt x="560355" y="680363"/>
                    <a:pt x="560355" y="680363"/>
                    <a:pt x="560355" y="680363"/>
                  </a:cubicBezTo>
                  <a:cubicBezTo>
                    <a:pt x="556201" y="684442"/>
                    <a:pt x="547892" y="684442"/>
                    <a:pt x="539583" y="680363"/>
                  </a:cubicBezTo>
                  <a:cubicBezTo>
                    <a:pt x="493884" y="655893"/>
                    <a:pt x="493884" y="655893"/>
                    <a:pt x="493884" y="655893"/>
                  </a:cubicBezTo>
                  <a:cubicBezTo>
                    <a:pt x="489729" y="651815"/>
                    <a:pt x="489729" y="647736"/>
                    <a:pt x="493884" y="643658"/>
                  </a:cubicBezTo>
                  <a:cubicBezTo>
                    <a:pt x="556201" y="606952"/>
                    <a:pt x="556201" y="606952"/>
                    <a:pt x="556201" y="606952"/>
                  </a:cubicBezTo>
                  <a:close/>
                  <a:moveTo>
                    <a:pt x="436986" y="595135"/>
                  </a:moveTo>
                  <a:cubicBezTo>
                    <a:pt x="441140" y="591057"/>
                    <a:pt x="449449" y="591057"/>
                    <a:pt x="453604" y="595135"/>
                  </a:cubicBezTo>
                  <a:lnTo>
                    <a:pt x="503458" y="619606"/>
                  </a:lnTo>
                  <a:cubicBezTo>
                    <a:pt x="507612" y="623684"/>
                    <a:pt x="507612" y="627763"/>
                    <a:pt x="503458" y="631841"/>
                  </a:cubicBezTo>
                  <a:cubicBezTo>
                    <a:pt x="441140" y="668547"/>
                    <a:pt x="441140" y="668547"/>
                    <a:pt x="441140" y="668547"/>
                  </a:cubicBezTo>
                  <a:cubicBezTo>
                    <a:pt x="436986" y="668547"/>
                    <a:pt x="428677" y="668547"/>
                    <a:pt x="420368" y="668547"/>
                  </a:cubicBezTo>
                  <a:cubicBezTo>
                    <a:pt x="374669" y="639998"/>
                    <a:pt x="374669" y="639998"/>
                    <a:pt x="374669" y="639998"/>
                  </a:cubicBezTo>
                  <a:cubicBezTo>
                    <a:pt x="370514" y="635920"/>
                    <a:pt x="370514" y="631841"/>
                    <a:pt x="374669" y="627763"/>
                  </a:cubicBezTo>
                  <a:cubicBezTo>
                    <a:pt x="436986" y="595135"/>
                    <a:pt x="436986" y="595135"/>
                    <a:pt x="436986" y="595135"/>
                  </a:cubicBezTo>
                  <a:close/>
                  <a:moveTo>
                    <a:pt x="882145" y="589278"/>
                  </a:moveTo>
                  <a:cubicBezTo>
                    <a:pt x="886294" y="585095"/>
                    <a:pt x="894592" y="585095"/>
                    <a:pt x="898741" y="589278"/>
                  </a:cubicBezTo>
                  <a:lnTo>
                    <a:pt x="948531" y="618559"/>
                  </a:lnTo>
                  <a:cubicBezTo>
                    <a:pt x="952680" y="618559"/>
                    <a:pt x="952680" y="622742"/>
                    <a:pt x="948531" y="626925"/>
                  </a:cubicBezTo>
                  <a:cubicBezTo>
                    <a:pt x="886294" y="664572"/>
                    <a:pt x="886294" y="664572"/>
                    <a:pt x="886294" y="664572"/>
                  </a:cubicBezTo>
                  <a:cubicBezTo>
                    <a:pt x="877996" y="664572"/>
                    <a:pt x="869697" y="664572"/>
                    <a:pt x="865548" y="664572"/>
                  </a:cubicBezTo>
                  <a:cubicBezTo>
                    <a:pt x="819908" y="635291"/>
                    <a:pt x="819908" y="635291"/>
                    <a:pt x="819908" y="635291"/>
                  </a:cubicBezTo>
                  <a:cubicBezTo>
                    <a:pt x="811609" y="631108"/>
                    <a:pt x="811609" y="626925"/>
                    <a:pt x="819908" y="626925"/>
                  </a:cubicBezTo>
                  <a:cubicBezTo>
                    <a:pt x="882145" y="589278"/>
                    <a:pt x="882145" y="589278"/>
                    <a:pt x="882145" y="589278"/>
                  </a:cubicBezTo>
                  <a:close/>
                  <a:moveTo>
                    <a:pt x="746945" y="581320"/>
                  </a:moveTo>
                  <a:cubicBezTo>
                    <a:pt x="751099" y="577148"/>
                    <a:pt x="759408" y="577148"/>
                    <a:pt x="767717" y="581320"/>
                  </a:cubicBezTo>
                  <a:lnTo>
                    <a:pt x="813417" y="610528"/>
                  </a:lnTo>
                  <a:cubicBezTo>
                    <a:pt x="817571" y="610528"/>
                    <a:pt x="817571" y="618873"/>
                    <a:pt x="813417" y="618873"/>
                  </a:cubicBezTo>
                  <a:cubicBezTo>
                    <a:pt x="751099" y="656425"/>
                    <a:pt x="751099" y="656425"/>
                    <a:pt x="751099" y="656425"/>
                  </a:cubicBezTo>
                  <a:cubicBezTo>
                    <a:pt x="746945" y="660598"/>
                    <a:pt x="738636" y="660598"/>
                    <a:pt x="734482" y="656425"/>
                  </a:cubicBezTo>
                  <a:cubicBezTo>
                    <a:pt x="684628" y="627218"/>
                    <a:pt x="684628" y="627218"/>
                    <a:pt x="684628" y="627218"/>
                  </a:cubicBezTo>
                  <a:cubicBezTo>
                    <a:pt x="680473" y="627218"/>
                    <a:pt x="680473" y="623045"/>
                    <a:pt x="684628" y="618873"/>
                  </a:cubicBezTo>
                  <a:cubicBezTo>
                    <a:pt x="746945" y="581320"/>
                    <a:pt x="746945" y="581320"/>
                    <a:pt x="746945" y="581320"/>
                  </a:cubicBezTo>
                  <a:close/>
                  <a:moveTo>
                    <a:pt x="333668" y="569409"/>
                  </a:moveTo>
                  <a:cubicBezTo>
                    <a:pt x="337822" y="565226"/>
                    <a:pt x="346131" y="565226"/>
                    <a:pt x="350286" y="569409"/>
                  </a:cubicBezTo>
                  <a:lnTo>
                    <a:pt x="400140" y="594507"/>
                  </a:lnTo>
                  <a:cubicBezTo>
                    <a:pt x="404294" y="598690"/>
                    <a:pt x="404294" y="602873"/>
                    <a:pt x="400140" y="607056"/>
                  </a:cubicBezTo>
                  <a:cubicBezTo>
                    <a:pt x="337822" y="640520"/>
                    <a:pt x="337822" y="640520"/>
                    <a:pt x="337822" y="640520"/>
                  </a:cubicBezTo>
                  <a:cubicBezTo>
                    <a:pt x="333668" y="644703"/>
                    <a:pt x="325359" y="644703"/>
                    <a:pt x="321205" y="640520"/>
                  </a:cubicBezTo>
                  <a:cubicBezTo>
                    <a:pt x="271351" y="615422"/>
                    <a:pt x="271351" y="615422"/>
                    <a:pt x="271351" y="615422"/>
                  </a:cubicBezTo>
                  <a:cubicBezTo>
                    <a:pt x="267196" y="611239"/>
                    <a:pt x="267196" y="607056"/>
                    <a:pt x="271351" y="602873"/>
                  </a:cubicBezTo>
                  <a:cubicBezTo>
                    <a:pt x="333668" y="569409"/>
                    <a:pt x="333668" y="569409"/>
                    <a:pt x="333668" y="569409"/>
                  </a:cubicBezTo>
                  <a:close/>
                  <a:moveTo>
                    <a:pt x="1072798" y="565330"/>
                  </a:moveTo>
                  <a:cubicBezTo>
                    <a:pt x="1076952" y="561252"/>
                    <a:pt x="1085261" y="561252"/>
                    <a:pt x="1093570" y="565330"/>
                  </a:cubicBezTo>
                  <a:lnTo>
                    <a:pt x="1139270" y="589801"/>
                  </a:lnTo>
                  <a:cubicBezTo>
                    <a:pt x="1143424" y="593879"/>
                    <a:pt x="1143424" y="597958"/>
                    <a:pt x="1139270" y="602036"/>
                  </a:cubicBezTo>
                  <a:cubicBezTo>
                    <a:pt x="1076952" y="638742"/>
                    <a:pt x="1076952" y="638742"/>
                    <a:pt x="1076952" y="638742"/>
                  </a:cubicBezTo>
                  <a:cubicBezTo>
                    <a:pt x="1072798" y="638742"/>
                    <a:pt x="1064489" y="638742"/>
                    <a:pt x="1060335" y="638742"/>
                  </a:cubicBezTo>
                  <a:cubicBezTo>
                    <a:pt x="1010481" y="610193"/>
                    <a:pt x="1010481" y="610193"/>
                    <a:pt x="1010481" y="610193"/>
                  </a:cubicBezTo>
                  <a:cubicBezTo>
                    <a:pt x="1006326" y="606115"/>
                    <a:pt x="1006326" y="602036"/>
                    <a:pt x="1010481" y="597958"/>
                  </a:cubicBezTo>
                  <a:cubicBezTo>
                    <a:pt x="1072798" y="565330"/>
                    <a:pt x="1072798" y="565330"/>
                    <a:pt x="1072798" y="565330"/>
                  </a:cubicBezTo>
                  <a:close/>
                  <a:moveTo>
                    <a:pt x="643540" y="557378"/>
                  </a:moveTo>
                  <a:cubicBezTo>
                    <a:pt x="651838" y="553305"/>
                    <a:pt x="660136" y="553305"/>
                    <a:pt x="664285" y="557378"/>
                  </a:cubicBezTo>
                  <a:lnTo>
                    <a:pt x="709926" y="585890"/>
                  </a:lnTo>
                  <a:cubicBezTo>
                    <a:pt x="718224" y="585890"/>
                    <a:pt x="718224" y="589964"/>
                    <a:pt x="709926" y="594037"/>
                  </a:cubicBezTo>
                  <a:cubicBezTo>
                    <a:pt x="647689" y="630696"/>
                    <a:pt x="647689" y="630696"/>
                    <a:pt x="647689" y="630696"/>
                  </a:cubicBezTo>
                  <a:cubicBezTo>
                    <a:pt x="643540" y="634769"/>
                    <a:pt x="635241" y="634769"/>
                    <a:pt x="631092" y="630696"/>
                  </a:cubicBezTo>
                  <a:cubicBezTo>
                    <a:pt x="581302" y="602183"/>
                    <a:pt x="581302" y="602183"/>
                    <a:pt x="581302" y="602183"/>
                  </a:cubicBezTo>
                  <a:cubicBezTo>
                    <a:pt x="577153" y="602183"/>
                    <a:pt x="577153" y="594037"/>
                    <a:pt x="581302" y="594037"/>
                  </a:cubicBezTo>
                  <a:cubicBezTo>
                    <a:pt x="643540" y="557378"/>
                    <a:pt x="643540" y="557378"/>
                    <a:pt x="643540" y="557378"/>
                  </a:cubicBezTo>
                  <a:close/>
                  <a:moveTo>
                    <a:pt x="523391" y="541383"/>
                  </a:moveTo>
                  <a:cubicBezTo>
                    <a:pt x="531572" y="541383"/>
                    <a:pt x="539753" y="541383"/>
                    <a:pt x="543844" y="541383"/>
                  </a:cubicBezTo>
                  <a:lnTo>
                    <a:pt x="588842" y="569932"/>
                  </a:lnTo>
                  <a:cubicBezTo>
                    <a:pt x="597023" y="574010"/>
                    <a:pt x="597023" y="578089"/>
                    <a:pt x="588842" y="578089"/>
                  </a:cubicBezTo>
                  <a:cubicBezTo>
                    <a:pt x="527481" y="614794"/>
                    <a:pt x="527481" y="614794"/>
                    <a:pt x="527481" y="614794"/>
                  </a:cubicBezTo>
                  <a:cubicBezTo>
                    <a:pt x="523391" y="618873"/>
                    <a:pt x="515209" y="618873"/>
                    <a:pt x="511118" y="614794"/>
                  </a:cubicBezTo>
                  <a:cubicBezTo>
                    <a:pt x="462030" y="586246"/>
                    <a:pt x="462030" y="586246"/>
                    <a:pt x="462030" y="586246"/>
                  </a:cubicBezTo>
                  <a:cubicBezTo>
                    <a:pt x="457939" y="586246"/>
                    <a:pt x="457939" y="582167"/>
                    <a:pt x="462030" y="578089"/>
                  </a:cubicBezTo>
                  <a:cubicBezTo>
                    <a:pt x="523391" y="541383"/>
                    <a:pt x="523391" y="541383"/>
                    <a:pt x="523391" y="541383"/>
                  </a:cubicBezTo>
                  <a:close/>
                  <a:moveTo>
                    <a:pt x="969479" y="537409"/>
                  </a:moveTo>
                  <a:cubicBezTo>
                    <a:pt x="973633" y="537409"/>
                    <a:pt x="981942" y="537409"/>
                    <a:pt x="990251" y="541487"/>
                  </a:cubicBezTo>
                  <a:lnTo>
                    <a:pt x="1035951" y="565958"/>
                  </a:lnTo>
                  <a:cubicBezTo>
                    <a:pt x="1040105" y="570036"/>
                    <a:pt x="1040105" y="574115"/>
                    <a:pt x="1035951" y="578193"/>
                  </a:cubicBezTo>
                  <a:cubicBezTo>
                    <a:pt x="973633" y="610820"/>
                    <a:pt x="973633" y="610820"/>
                    <a:pt x="973633" y="610820"/>
                  </a:cubicBezTo>
                  <a:cubicBezTo>
                    <a:pt x="969479" y="614899"/>
                    <a:pt x="961170" y="614899"/>
                    <a:pt x="957016" y="610820"/>
                  </a:cubicBezTo>
                  <a:cubicBezTo>
                    <a:pt x="907162" y="586350"/>
                    <a:pt x="907162" y="586350"/>
                    <a:pt x="907162" y="586350"/>
                  </a:cubicBezTo>
                  <a:cubicBezTo>
                    <a:pt x="903007" y="582272"/>
                    <a:pt x="903007" y="578193"/>
                    <a:pt x="907162" y="574115"/>
                  </a:cubicBezTo>
                  <a:cubicBezTo>
                    <a:pt x="969479" y="537409"/>
                    <a:pt x="969479" y="537409"/>
                    <a:pt x="969479" y="537409"/>
                  </a:cubicBezTo>
                  <a:close/>
                  <a:moveTo>
                    <a:pt x="837379" y="531658"/>
                  </a:moveTo>
                  <a:cubicBezTo>
                    <a:pt x="841473" y="527475"/>
                    <a:pt x="849662" y="527475"/>
                    <a:pt x="853756" y="531658"/>
                  </a:cubicBezTo>
                  <a:lnTo>
                    <a:pt x="902887" y="556756"/>
                  </a:lnTo>
                  <a:cubicBezTo>
                    <a:pt x="906981" y="560939"/>
                    <a:pt x="906981" y="565122"/>
                    <a:pt x="902887" y="569305"/>
                  </a:cubicBezTo>
                  <a:cubicBezTo>
                    <a:pt x="841473" y="606952"/>
                    <a:pt x="841473" y="606952"/>
                    <a:pt x="841473" y="606952"/>
                  </a:cubicBezTo>
                  <a:cubicBezTo>
                    <a:pt x="837379" y="606952"/>
                    <a:pt x="829191" y="606952"/>
                    <a:pt x="821002" y="606952"/>
                  </a:cubicBezTo>
                  <a:cubicBezTo>
                    <a:pt x="775965" y="577671"/>
                    <a:pt x="775965" y="577671"/>
                    <a:pt x="775965" y="577671"/>
                  </a:cubicBezTo>
                  <a:cubicBezTo>
                    <a:pt x="771871" y="573488"/>
                    <a:pt x="771871" y="569305"/>
                    <a:pt x="775965" y="565122"/>
                  </a:cubicBezTo>
                  <a:cubicBezTo>
                    <a:pt x="837379" y="531658"/>
                    <a:pt x="837379" y="531658"/>
                    <a:pt x="837379" y="531658"/>
                  </a:cubicBezTo>
                  <a:close/>
                  <a:moveTo>
                    <a:pt x="1295870" y="519672"/>
                  </a:moveTo>
                  <a:cubicBezTo>
                    <a:pt x="1299993" y="515554"/>
                    <a:pt x="1308238" y="515554"/>
                    <a:pt x="1316484" y="519672"/>
                  </a:cubicBezTo>
                  <a:lnTo>
                    <a:pt x="1361835" y="548496"/>
                  </a:lnTo>
                  <a:cubicBezTo>
                    <a:pt x="1365958" y="548496"/>
                    <a:pt x="1365958" y="556732"/>
                    <a:pt x="1361835" y="556732"/>
                  </a:cubicBezTo>
                  <a:cubicBezTo>
                    <a:pt x="945428" y="799683"/>
                    <a:pt x="945428" y="799683"/>
                    <a:pt x="945428" y="799683"/>
                  </a:cubicBezTo>
                  <a:cubicBezTo>
                    <a:pt x="941305" y="799683"/>
                    <a:pt x="933059" y="799683"/>
                    <a:pt x="924813" y="799683"/>
                  </a:cubicBezTo>
                  <a:cubicBezTo>
                    <a:pt x="879462" y="770858"/>
                    <a:pt x="879462" y="770858"/>
                    <a:pt x="879462" y="770858"/>
                  </a:cubicBezTo>
                  <a:cubicBezTo>
                    <a:pt x="871216" y="766740"/>
                    <a:pt x="871216" y="762623"/>
                    <a:pt x="879462" y="762623"/>
                  </a:cubicBezTo>
                  <a:cubicBezTo>
                    <a:pt x="1295870" y="519672"/>
                    <a:pt x="1295870" y="519672"/>
                    <a:pt x="1295870" y="519672"/>
                  </a:cubicBezTo>
                  <a:close/>
                  <a:moveTo>
                    <a:pt x="424162" y="515753"/>
                  </a:moveTo>
                  <a:cubicBezTo>
                    <a:pt x="428253" y="511580"/>
                    <a:pt x="436434" y="511580"/>
                    <a:pt x="440525" y="515753"/>
                  </a:cubicBezTo>
                  <a:lnTo>
                    <a:pt x="489614" y="544960"/>
                  </a:lnTo>
                  <a:cubicBezTo>
                    <a:pt x="493704" y="544960"/>
                    <a:pt x="493704" y="553305"/>
                    <a:pt x="489614" y="553305"/>
                  </a:cubicBezTo>
                  <a:cubicBezTo>
                    <a:pt x="424162" y="590858"/>
                    <a:pt x="424162" y="590858"/>
                    <a:pt x="424162" y="590858"/>
                  </a:cubicBezTo>
                  <a:cubicBezTo>
                    <a:pt x="420072" y="595030"/>
                    <a:pt x="411890" y="595030"/>
                    <a:pt x="407799" y="590858"/>
                  </a:cubicBezTo>
                  <a:cubicBezTo>
                    <a:pt x="358711" y="561650"/>
                    <a:pt x="358711" y="561650"/>
                    <a:pt x="358711" y="561650"/>
                  </a:cubicBezTo>
                  <a:cubicBezTo>
                    <a:pt x="354620" y="561650"/>
                    <a:pt x="354620" y="553305"/>
                    <a:pt x="358711" y="553305"/>
                  </a:cubicBezTo>
                  <a:cubicBezTo>
                    <a:pt x="424162" y="515753"/>
                    <a:pt x="424162" y="515753"/>
                    <a:pt x="424162" y="515753"/>
                  </a:cubicBezTo>
                  <a:close/>
                  <a:moveTo>
                    <a:pt x="1164287" y="511580"/>
                  </a:moveTo>
                  <a:cubicBezTo>
                    <a:pt x="1168436" y="511580"/>
                    <a:pt x="1176734" y="511580"/>
                    <a:pt x="1180883" y="511580"/>
                  </a:cubicBezTo>
                  <a:lnTo>
                    <a:pt x="1230673" y="540861"/>
                  </a:lnTo>
                  <a:cubicBezTo>
                    <a:pt x="1234822" y="545044"/>
                    <a:pt x="1234822" y="549227"/>
                    <a:pt x="1230673" y="549227"/>
                  </a:cubicBezTo>
                  <a:cubicBezTo>
                    <a:pt x="1168436" y="586874"/>
                    <a:pt x="1168436" y="586874"/>
                    <a:pt x="1168436" y="586874"/>
                  </a:cubicBezTo>
                  <a:cubicBezTo>
                    <a:pt x="1164287" y="591057"/>
                    <a:pt x="1155988" y="591057"/>
                    <a:pt x="1147690" y="586874"/>
                  </a:cubicBezTo>
                  <a:cubicBezTo>
                    <a:pt x="1102050" y="561776"/>
                    <a:pt x="1102050" y="561776"/>
                    <a:pt x="1102050" y="561776"/>
                  </a:cubicBezTo>
                  <a:cubicBezTo>
                    <a:pt x="1093751" y="557593"/>
                    <a:pt x="1093751" y="553410"/>
                    <a:pt x="1102050" y="549227"/>
                  </a:cubicBezTo>
                  <a:cubicBezTo>
                    <a:pt x="1164287" y="511580"/>
                    <a:pt x="1164287" y="511580"/>
                    <a:pt x="1164287" y="511580"/>
                  </a:cubicBezTo>
                  <a:close/>
                  <a:moveTo>
                    <a:pt x="734059" y="507711"/>
                  </a:moveTo>
                  <a:cubicBezTo>
                    <a:pt x="738153" y="503633"/>
                    <a:pt x="746342" y="503633"/>
                    <a:pt x="750436" y="507711"/>
                  </a:cubicBezTo>
                  <a:lnTo>
                    <a:pt x="799567" y="532182"/>
                  </a:lnTo>
                  <a:cubicBezTo>
                    <a:pt x="803661" y="536260"/>
                    <a:pt x="803661" y="540339"/>
                    <a:pt x="799567" y="544417"/>
                  </a:cubicBezTo>
                  <a:cubicBezTo>
                    <a:pt x="738153" y="577044"/>
                    <a:pt x="738153" y="577044"/>
                    <a:pt x="738153" y="577044"/>
                  </a:cubicBezTo>
                  <a:cubicBezTo>
                    <a:pt x="734059" y="581123"/>
                    <a:pt x="725871" y="581123"/>
                    <a:pt x="721776" y="577044"/>
                  </a:cubicBezTo>
                  <a:cubicBezTo>
                    <a:pt x="672645" y="552574"/>
                    <a:pt x="672645" y="552574"/>
                    <a:pt x="672645" y="552574"/>
                  </a:cubicBezTo>
                  <a:cubicBezTo>
                    <a:pt x="668551" y="548496"/>
                    <a:pt x="668551" y="544417"/>
                    <a:pt x="672645" y="540339"/>
                  </a:cubicBezTo>
                  <a:cubicBezTo>
                    <a:pt x="734059" y="507711"/>
                    <a:pt x="734059" y="507711"/>
                    <a:pt x="734059" y="507711"/>
                  </a:cubicBezTo>
                  <a:close/>
                  <a:moveTo>
                    <a:pt x="613821" y="491815"/>
                  </a:moveTo>
                  <a:cubicBezTo>
                    <a:pt x="617975" y="487737"/>
                    <a:pt x="626284" y="487737"/>
                    <a:pt x="630439" y="491815"/>
                  </a:cubicBezTo>
                  <a:lnTo>
                    <a:pt x="680293" y="516286"/>
                  </a:lnTo>
                  <a:cubicBezTo>
                    <a:pt x="684447" y="520364"/>
                    <a:pt x="684447" y="524443"/>
                    <a:pt x="680293" y="528521"/>
                  </a:cubicBezTo>
                  <a:cubicBezTo>
                    <a:pt x="617975" y="565227"/>
                    <a:pt x="617975" y="565227"/>
                    <a:pt x="617975" y="565227"/>
                  </a:cubicBezTo>
                  <a:cubicBezTo>
                    <a:pt x="613821" y="565227"/>
                    <a:pt x="605512" y="565227"/>
                    <a:pt x="601358" y="565227"/>
                  </a:cubicBezTo>
                  <a:cubicBezTo>
                    <a:pt x="551504" y="536678"/>
                    <a:pt x="551504" y="536678"/>
                    <a:pt x="551504" y="536678"/>
                  </a:cubicBezTo>
                  <a:cubicBezTo>
                    <a:pt x="547349" y="532600"/>
                    <a:pt x="547349" y="528521"/>
                    <a:pt x="551504" y="524443"/>
                  </a:cubicBezTo>
                  <a:cubicBezTo>
                    <a:pt x="613821" y="491815"/>
                    <a:pt x="613821" y="491815"/>
                    <a:pt x="613821" y="491815"/>
                  </a:cubicBezTo>
                  <a:close/>
                  <a:moveTo>
                    <a:pt x="1060967" y="485948"/>
                  </a:moveTo>
                  <a:cubicBezTo>
                    <a:pt x="1065116" y="481776"/>
                    <a:pt x="1073414" y="481776"/>
                    <a:pt x="1077563" y="485948"/>
                  </a:cubicBezTo>
                  <a:lnTo>
                    <a:pt x="1127353" y="515156"/>
                  </a:lnTo>
                  <a:cubicBezTo>
                    <a:pt x="1131502" y="515156"/>
                    <a:pt x="1131502" y="523501"/>
                    <a:pt x="1127353" y="523501"/>
                  </a:cubicBezTo>
                  <a:cubicBezTo>
                    <a:pt x="1065116" y="561053"/>
                    <a:pt x="1065116" y="561053"/>
                    <a:pt x="1065116" y="561053"/>
                  </a:cubicBezTo>
                  <a:cubicBezTo>
                    <a:pt x="1056818" y="565226"/>
                    <a:pt x="1052668" y="565226"/>
                    <a:pt x="1044370" y="561053"/>
                  </a:cubicBezTo>
                  <a:cubicBezTo>
                    <a:pt x="998730" y="531846"/>
                    <a:pt x="998730" y="531846"/>
                    <a:pt x="998730" y="531846"/>
                  </a:cubicBezTo>
                  <a:cubicBezTo>
                    <a:pt x="990431" y="531846"/>
                    <a:pt x="990431" y="523501"/>
                    <a:pt x="998730" y="523501"/>
                  </a:cubicBezTo>
                  <a:cubicBezTo>
                    <a:pt x="1060967" y="485948"/>
                    <a:pt x="1060967" y="485948"/>
                    <a:pt x="1060967" y="485948"/>
                  </a:cubicBezTo>
                  <a:close/>
                  <a:moveTo>
                    <a:pt x="923694" y="477802"/>
                  </a:moveTo>
                  <a:cubicBezTo>
                    <a:pt x="931992" y="477802"/>
                    <a:pt x="940290" y="477802"/>
                    <a:pt x="944439" y="477802"/>
                  </a:cubicBezTo>
                  <a:lnTo>
                    <a:pt x="990080" y="507083"/>
                  </a:lnTo>
                  <a:cubicBezTo>
                    <a:pt x="998378" y="511266"/>
                    <a:pt x="998378" y="515449"/>
                    <a:pt x="990080" y="515449"/>
                  </a:cubicBezTo>
                  <a:cubicBezTo>
                    <a:pt x="927843" y="553096"/>
                    <a:pt x="927843" y="553096"/>
                    <a:pt x="927843" y="553096"/>
                  </a:cubicBezTo>
                  <a:cubicBezTo>
                    <a:pt x="923694" y="557279"/>
                    <a:pt x="915395" y="557279"/>
                    <a:pt x="911246" y="553096"/>
                  </a:cubicBezTo>
                  <a:cubicBezTo>
                    <a:pt x="861456" y="523815"/>
                    <a:pt x="861456" y="523815"/>
                    <a:pt x="861456" y="523815"/>
                  </a:cubicBezTo>
                  <a:cubicBezTo>
                    <a:pt x="857307" y="523815"/>
                    <a:pt x="857307" y="519632"/>
                    <a:pt x="861456" y="515449"/>
                  </a:cubicBezTo>
                  <a:cubicBezTo>
                    <a:pt x="923694" y="477802"/>
                    <a:pt x="923694" y="477802"/>
                    <a:pt x="923694" y="477802"/>
                  </a:cubicBezTo>
                  <a:close/>
                  <a:moveTo>
                    <a:pt x="1386821" y="470064"/>
                  </a:moveTo>
                  <a:cubicBezTo>
                    <a:pt x="1390970" y="465881"/>
                    <a:pt x="1399268" y="465881"/>
                    <a:pt x="1403417" y="470064"/>
                  </a:cubicBezTo>
                  <a:lnTo>
                    <a:pt x="1453207" y="495162"/>
                  </a:lnTo>
                  <a:cubicBezTo>
                    <a:pt x="1457356" y="499345"/>
                    <a:pt x="1457356" y="503528"/>
                    <a:pt x="1453207" y="507711"/>
                  </a:cubicBezTo>
                  <a:cubicBezTo>
                    <a:pt x="1390970" y="545358"/>
                    <a:pt x="1390970" y="545358"/>
                    <a:pt x="1390970" y="545358"/>
                  </a:cubicBezTo>
                  <a:cubicBezTo>
                    <a:pt x="1382672" y="545358"/>
                    <a:pt x="1374373" y="545358"/>
                    <a:pt x="1370224" y="545358"/>
                  </a:cubicBezTo>
                  <a:cubicBezTo>
                    <a:pt x="1324584" y="516077"/>
                    <a:pt x="1324584" y="516077"/>
                    <a:pt x="1324584" y="516077"/>
                  </a:cubicBezTo>
                  <a:cubicBezTo>
                    <a:pt x="1316285" y="511894"/>
                    <a:pt x="1316285" y="507711"/>
                    <a:pt x="1324584" y="503528"/>
                  </a:cubicBezTo>
                  <a:cubicBezTo>
                    <a:pt x="1386821" y="470064"/>
                    <a:pt x="1386821" y="470064"/>
                    <a:pt x="1386821" y="470064"/>
                  </a:cubicBezTo>
                  <a:close/>
                  <a:moveTo>
                    <a:pt x="510503" y="466090"/>
                  </a:moveTo>
                  <a:cubicBezTo>
                    <a:pt x="514657" y="461907"/>
                    <a:pt x="522966" y="461907"/>
                    <a:pt x="527121" y="466090"/>
                  </a:cubicBezTo>
                  <a:lnTo>
                    <a:pt x="576975" y="491188"/>
                  </a:lnTo>
                  <a:cubicBezTo>
                    <a:pt x="581129" y="495371"/>
                    <a:pt x="581129" y="499554"/>
                    <a:pt x="576975" y="503737"/>
                  </a:cubicBezTo>
                  <a:cubicBezTo>
                    <a:pt x="514657" y="541384"/>
                    <a:pt x="514657" y="541384"/>
                    <a:pt x="514657" y="541384"/>
                  </a:cubicBezTo>
                  <a:cubicBezTo>
                    <a:pt x="510503" y="541384"/>
                    <a:pt x="502194" y="541384"/>
                    <a:pt x="498040" y="541384"/>
                  </a:cubicBezTo>
                  <a:cubicBezTo>
                    <a:pt x="448186" y="512103"/>
                    <a:pt x="448186" y="512103"/>
                    <a:pt x="448186" y="512103"/>
                  </a:cubicBezTo>
                  <a:cubicBezTo>
                    <a:pt x="444031" y="507920"/>
                    <a:pt x="444031" y="503737"/>
                    <a:pt x="448186" y="499554"/>
                  </a:cubicBezTo>
                  <a:cubicBezTo>
                    <a:pt x="510503" y="466090"/>
                    <a:pt x="510503" y="466090"/>
                    <a:pt x="510503" y="466090"/>
                  </a:cubicBezTo>
                  <a:close/>
                  <a:moveTo>
                    <a:pt x="1250601" y="462116"/>
                  </a:moveTo>
                  <a:cubicBezTo>
                    <a:pt x="1258782" y="457933"/>
                    <a:pt x="1266963" y="457933"/>
                    <a:pt x="1271054" y="462116"/>
                  </a:cubicBezTo>
                  <a:lnTo>
                    <a:pt x="1316052" y="491397"/>
                  </a:lnTo>
                  <a:cubicBezTo>
                    <a:pt x="1324233" y="491397"/>
                    <a:pt x="1324233" y="495580"/>
                    <a:pt x="1316052" y="499763"/>
                  </a:cubicBezTo>
                  <a:cubicBezTo>
                    <a:pt x="1254691" y="537410"/>
                    <a:pt x="1254691" y="537410"/>
                    <a:pt x="1254691" y="537410"/>
                  </a:cubicBezTo>
                  <a:cubicBezTo>
                    <a:pt x="1250601" y="537410"/>
                    <a:pt x="1242419" y="537410"/>
                    <a:pt x="1238328" y="537410"/>
                  </a:cubicBezTo>
                  <a:cubicBezTo>
                    <a:pt x="1189240" y="508129"/>
                    <a:pt x="1189240" y="508129"/>
                    <a:pt x="1189240" y="508129"/>
                  </a:cubicBezTo>
                  <a:cubicBezTo>
                    <a:pt x="1185149" y="503946"/>
                    <a:pt x="1185149" y="499763"/>
                    <a:pt x="1189240" y="499763"/>
                  </a:cubicBezTo>
                  <a:cubicBezTo>
                    <a:pt x="1250601" y="462116"/>
                    <a:pt x="1250601" y="462116"/>
                    <a:pt x="1250601" y="462116"/>
                  </a:cubicBezTo>
                  <a:close/>
                  <a:moveTo>
                    <a:pt x="824524" y="454058"/>
                  </a:moveTo>
                  <a:cubicBezTo>
                    <a:pt x="828673" y="449985"/>
                    <a:pt x="836971" y="449985"/>
                    <a:pt x="841120" y="454058"/>
                  </a:cubicBezTo>
                  <a:lnTo>
                    <a:pt x="890910" y="482570"/>
                  </a:lnTo>
                  <a:cubicBezTo>
                    <a:pt x="895059" y="482570"/>
                    <a:pt x="895059" y="490717"/>
                    <a:pt x="890910" y="490717"/>
                  </a:cubicBezTo>
                  <a:cubicBezTo>
                    <a:pt x="828673" y="527376"/>
                    <a:pt x="828673" y="527376"/>
                    <a:pt x="828673" y="527376"/>
                  </a:cubicBezTo>
                  <a:cubicBezTo>
                    <a:pt x="820375" y="531449"/>
                    <a:pt x="812076" y="531449"/>
                    <a:pt x="807927" y="527376"/>
                  </a:cubicBezTo>
                  <a:cubicBezTo>
                    <a:pt x="762287" y="498863"/>
                    <a:pt x="762287" y="498863"/>
                    <a:pt x="762287" y="498863"/>
                  </a:cubicBezTo>
                  <a:cubicBezTo>
                    <a:pt x="753988" y="498863"/>
                    <a:pt x="753988" y="494790"/>
                    <a:pt x="758137" y="490717"/>
                  </a:cubicBezTo>
                  <a:cubicBezTo>
                    <a:pt x="824524" y="454058"/>
                    <a:pt x="824524" y="454058"/>
                    <a:pt x="824524" y="454058"/>
                  </a:cubicBezTo>
                  <a:close/>
                  <a:moveTo>
                    <a:pt x="1147281" y="438168"/>
                  </a:moveTo>
                  <a:cubicBezTo>
                    <a:pt x="1155462" y="434090"/>
                    <a:pt x="1159553" y="434090"/>
                    <a:pt x="1167734" y="438168"/>
                  </a:cubicBezTo>
                  <a:lnTo>
                    <a:pt x="1212732" y="462639"/>
                  </a:lnTo>
                  <a:cubicBezTo>
                    <a:pt x="1220913" y="466717"/>
                    <a:pt x="1220913" y="470796"/>
                    <a:pt x="1212732" y="474874"/>
                  </a:cubicBezTo>
                  <a:cubicBezTo>
                    <a:pt x="1151371" y="507501"/>
                    <a:pt x="1151371" y="507501"/>
                    <a:pt x="1151371" y="507501"/>
                  </a:cubicBezTo>
                  <a:cubicBezTo>
                    <a:pt x="1147281" y="511580"/>
                    <a:pt x="1139099" y="511580"/>
                    <a:pt x="1135008" y="511580"/>
                  </a:cubicBezTo>
                  <a:cubicBezTo>
                    <a:pt x="1085920" y="483031"/>
                    <a:pt x="1085920" y="483031"/>
                    <a:pt x="1085920" y="483031"/>
                  </a:cubicBezTo>
                  <a:cubicBezTo>
                    <a:pt x="1081829" y="478953"/>
                    <a:pt x="1081829" y="474874"/>
                    <a:pt x="1085920" y="470796"/>
                  </a:cubicBezTo>
                  <a:cubicBezTo>
                    <a:pt x="1147281" y="438168"/>
                    <a:pt x="1147281" y="438168"/>
                    <a:pt x="1147281" y="438168"/>
                  </a:cubicBezTo>
                  <a:close/>
                  <a:moveTo>
                    <a:pt x="705309" y="438064"/>
                  </a:moveTo>
                  <a:cubicBezTo>
                    <a:pt x="709458" y="438064"/>
                    <a:pt x="717756" y="438064"/>
                    <a:pt x="721905" y="438064"/>
                  </a:cubicBezTo>
                  <a:lnTo>
                    <a:pt x="771695" y="466613"/>
                  </a:lnTo>
                  <a:cubicBezTo>
                    <a:pt x="775844" y="470691"/>
                    <a:pt x="775844" y="474770"/>
                    <a:pt x="771695" y="478848"/>
                  </a:cubicBezTo>
                  <a:cubicBezTo>
                    <a:pt x="709458" y="511475"/>
                    <a:pt x="709458" y="511475"/>
                    <a:pt x="709458" y="511475"/>
                  </a:cubicBezTo>
                  <a:cubicBezTo>
                    <a:pt x="701160" y="515554"/>
                    <a:pt x="692861" y="515554"/>
                    <a:pt x="688712" y="511475"/>
                  </a:cubicBezTo>
                  <a:cubicBezTo>
                    <a:pt x="643072" y="487005"/>
                    <a:pt x="643072" y="487005"/>
                    <a:pt x="643072" y="487005"/>
                  </a:cubicBezTo>
                  <a:cubicBezTo>
                    <a:pt x="634773" y="482927"/>
                    <a:pt x="634773" y="478848"/>
                    <a:pt x="643072" y="474770"/>
                  </a:cubicBezTo>
                  <a:cubicBezTo>
                    <a:pt x="705309" y="438064"/>
                    <a:pt x="705309" y="438064"/>
                    <a:pt x="705309" y="438064"/>
                  </a:cubicBezTo>
                  <a:close/>
                  <a:moveTo>
                    <a:pt x="1015177" y="428339"/>
                  </a:moveTo>
                  <a:cubicBezTo>
                    <a:pt x="1019331" y="424156"/>
                    <a:pt x="1027640" y="424156"/>
                    <a:pt x="1031795" y="428339"/>
                  </a:cubicBezTo>
                  <a:lnTo>
                    <a:pt x="1081649" y="453437"/>
                  </a:lnTo>
                  <a:cubicBezTo>
                    <a:pt x="1085803" y="457620"/>
                    <a:pt x="1085803" y="461803"/>
                    <a:pt x="1081649" y="465986"/>
                  </a:cubicBezTo>
                  <a:cubicBezTo>
                    <a:pt x="1019331" y="503633"/>
                    <a:pt x="1019331" y="503633"/>
                    <a:pt x="1019331" y="503633"/>
                  </a:cubicBezTo>
                  <a:cubicBezTo>
                    <a:pt x="1015177" y="503633"/>
                    <a:pt x="1006868" y="503633"/>
                    <a:pt x="1002714" y="503633"/>
                  </a:cubicBezTo>
                  <a:cubicBezTo>
                    <a:pt x="952860" y="474352"/>
                    <a:pt x="952860" y="474352"/>
                    <a:pt x="952860" y="474352"/>
                  </a:cubicBezTo>
                  <a:cubicBezTo>
                    <a:pt x="948705" y="470169"/>
                    <a:pt x="948705" y="465986"/>
                    <a:pt x="952860" y="465986"/>
                  </a:cubicBezTo>
                  <a:cubicBezTo>
                    <a:pt x="1015177" y="428339"/>
                    <a:pt x="1015177" y="428339"/>
                    <a:pt x="1015177" y="428339"/>
                  </a:cubicBezTo>
                  <a:close/>
                  <a:moveTo>
                    <a:pt x="1474070" y="416208"/>
                  </a:moveTo>
                  <a:cubicBezTo>
                    <a:pt x="1482368" y="416208"/>
                    <a:pt x="1486517" y="416208"/>
                    <a:pt x="1494815" y="416208"/>
                  </a:cubicBezTo>
                  <a:lnTo>
                    <a:pt x="1540456" y="445489"/>
                  </a:lnTo>
                  <a:cubicBezTo>
                    <a:pt x="1548754" y="449672"/>
                    <a:pt x="1548754" y="453855"/>
                    <a:pt x="1540456" y="453855"/>
                  </a:cubicBezTo>
                  <a:cubicBezTo>
                    <a:pt x="1478219" y="491502"/>
                    <a:pt x="1478219" y="491502"/>
                    <a:pt x="1478219" y="491502"/>
                  </a:cubicBezTo>
                  <a:cubicBezTo>
                    <a:pt x="1474070" y="495685"/>
                    <a:pt x="1465771" y="495685"/>
                    <a:pt x="1461622" y="491502"/>
                  </a:cubicBezTo>
                  <a:cubicBezTo>
                    <a:pt x="1411832" y="462221"/>
                    <a:pt x="1411832" y="462221"/>
                    <a:pt x="1411832" y="462221"/>
                  </a:cubicBezTo>
                  <a:cubicBezTo>
                    <a:pt x="1407683" y="462221"/>
                    <a:pt x="1407683" y="458038"/>
                    <a:pt x="1411832" y="453855"/>
                  </a:cubicBezTo>
                  <a:cubicBezTo>
                    <a:pt x="1474070" y="416208"/>
                    <a:pt x="1474070" y="416208"/>
                    <a:pt x="1474070" y="416208"/>
                  </a:cubicBezTo>
                  <a:close/>
                  <a:moveTo>
                    <a:pt x="601991" y="412235"/>
                  </a:moveTo>
                  <a:cubicBezTo>
                    <a:pt x="606140" y="412235"/>
                    <a:pt x="614438" y="412235"/>
                    <a:pt x="618587" y="412235"/>
                  </a:cubicBezTo>
                  <a:lnTo>
                    <a:pt x="668377" y="441516"/>
                  </a:lnTo>
                  <a:cubicBezTo>
                    <a:pt x="672526" y="445699"/>
                    <a:pt x="672526" y="449882"/>
                    <a:pt x="668377" y="449882"/>
                  </a:cubicBezTo>
                  <a:cubicBezTo>
                    <a:pt x="606140" y="487529"/>
                    <a:pt x="606140" y="487529"/>
                    <a:pt x="606140" y="487529"/>
                  </a:cubicBezTo>
                  <a:cubicBezTo>
                    <a:pt x="597842" y="491712"/>
                    <a:pt x="593692" y="491712"/>
                    <a:pt x="585394" y="487529"/>
                  </a:cubicBezTo>
                  <a:cubicBezTo>
                    <a:pt x="539754" y="458248"/>
                    <a:pt x="539754" y="458248"/>
                    <a:pt x="539754" y="458248"/>
                  </a:cubicBezTo>
                  <a:cubicBezTo>
                    <a:pt x="531455" y="458248"/>
                    <a:pt x="531455" y="454065"/>
                    <a:pt x="539754" y="449882"/>
                  </a:cubicBezTo>
                  <a:cubicBezTo>
                    <a:pt x="601991" y="412235"/>
                    <a:pt x="601991" y="412235"/>
                    <a:pt x="601991" y="412235"/>
                  </a:cubicBezTo>
                  <a:close/>
                  <a:moveTo>
                    <a:pt x="911858" y="404391"/>
                  </a:moveTo>
                  <a:cubicBezTo>
                    <a:pt x="916012" y="400313"/>
                    <a:pt x="924321" y="400313"/>
                    <a:pt x="932630" y="404391"/>
                  </a:cubicBezTo>
                  <a:lnTo>
                    <a:pt x="978330" y="428862"/>
                  </a:lnTo>
                  <a:cubicBezTo>
                    <a:pt x="982484" y="432940"/>
                    <a:pt x="982484" y="437019"/>
                    <a:pt x="978330" y="441097"/>
                  </a:cubicBezTo>
                  <a:cubicBezTo>
                    <a:pt x="916012" y="477803"/>
                    <a:pt x="916012" y="477803"/>
                    <a:pt x="916012" y="477803"/>
                  </a:cubicBezTo>
                  <a:cubicBezTo>
                    <a:pt x="911858" y="477803"/>
                    <a:pt x="903549" y="477803"/>
                    <a:pt x="899395" y="477803"/>
                  </a:cubicBezTo>
                  <a:cubicBezTo>
                    <a:pt x="849541" y="449254"/>
                    <a:pt x="849541" y="449254"/>
                    <a:pt x="849541" y="449254"/>
                  </a:cubicBezTo>
                  <a:cubicBezTo>
                    <a:pt x="845386" y="445176"/>
                    <a:pt x="845386" y="441097"/>
                    <a:pt x="849541" y="437019"/>
                  </a:cubicBezTo>
                  <a:cubicBezTo>
                    <a:pt x="911858" y="404391"/>
                    <a:pt x="911858" y="404391"/>
                    <a:pt x="911858" y="404391"/>
                  </a:cubicBezTo>
                  <a:close/>
                  <a:moveTo>
                    <a:pt x="1382684" y="388551"/>
                  </a:moveTo>
                  <a:cubicBezTo>
                    <a:pt x="1386843" y="384418"/>
                    <a:pt x="1395160" y="384418"/>
                    <a:pt x="1399319" y="388551"/>
                  </a:cubicBezTo>
                  <a:lnTo>
                    <a:pt x="1449223" y="417480"/>
                  </a:lnTo>
                  <a:cubicBezTo>
                    <a:pt x="1453381" y="417480"/>
                    <a:pt x="1453381" y="421613"/>
                    <a:pt x="1449223" y="425745"/>
                  </a:cubicBezTo>
                  <a:cubicBezTo>
                    <a:pt x="1345256" y="483604"/>
                    <a:pt x="1345256" y="483604"/>
                    <a:pt x="1345256" y="483604"/>
                  </a:cubicBezTo>
                  <a:cubicBezTo>
                    <a:pt x="1341098" y="487737"/>
                    <a:pt x="1332780" y="487737"/>
                    <a:pt x="1324463" y="483604"/>
                  </a:cubicBezTo>
                  <a:cubicBezTo>
                    <a:pt x="1278718" y="458808"/>
                    <a:pt x="1278718" y="458808"/>
                    <a:pt x="1278718" y="458808"/>
                  </a:cubicBezTo>
                  <a:cubicBezTo>
                    <a:pt x="1274559" y="454675"/>
                    <a:pt x="1274559" y="450542"/>
                    <a:pt x="1278718" y="446409"/>
                  </a:cubicBezTo>
                  <a:cubicBezTo>
                    <a:pt x="1382684" y="388551"/>
                    <a:pt x="1382684" y="388551"/>
                    <a:pt x="1382684" y="388551"/>
                  </a:cubicBezTo>
                  <a:close/>
                  <a:moveTo>
                    <a:pt x="791679" y="388496"/>
                  </a:moveTo>
                  <a:cubicBezTo>
                    <a:pt x="795773" y="384418"/>
                    <a:pt x="803962" y="384418"/>
                    <a:pt x="812150" y="388496"/>
                  </a:cubicBezTo>
                  <a:lnTo>
                    <a:pt x="857187" y="417045"/>
                  </a:lnTo>
                  <a:cubicBezTo>
                    <a:pt x="861281" y="417045"/>
                    <a:pt x="861281" y="421124"/>
                    <a:pt x="857187" y="425202"/>
                  </a:cubicBezTo>
                  <a:cubicBezTo>
                    <a:pt x="795773" y="461908"/>
                    <a:pt x="795773" y="461908"/>
                    <a:pt x="795773" y="461908"/>
                  </a:cubicBezTo>
                  <a:cubicBezTo>
                    <a:pt x="791679" y="461908"/>
                    <a:pt x="783491" y="461908"/>
                    <a:pt x="779396" y="461908"/>
                  </a:cubicBezTo>
                  <a:cubicBezTo>
                    <a:pt x="730265" y="433359"/>
                    <a:pt x="730265" y="433359"/>
                    <a:pt x="730265" y="433359"/>
                  </a:cubicBezTo>
                  <a:cubicBezTo>
                    <a:pt x="726171" y="429281"/>
                    <a:pt x="726171" y="425202"/>
                    <a:pt x="730265" y="425202"/>
                  </a:cubicBezTo>
                  <a:cubicBezTo>
                    <a:pt x="791679" y="388496"/>
                    <a:pt x="791679" y="388496"/>
                    <a:pt x="791679" y="388496"/>
                  </a:cubicBezTo>
                  <a:close/>
                  <a:moveTo>
                    <a:pt x="1237712" y="384418"/>
                  </a:moveTo>
                  <a:cubicBezTo>
                    <a:pt x="1241866" y="384418"/>
                    <a:pt x="1250175" y="384418"/>
                    <a:pt x="1254330" y="384418"/>
                  </a:cubicBezTo>
                  <a:lnTo>
                    <a:pt x="1304184" y="412967"/>
                  </a:lnTo>
                  <a:cubicBezTo>
                    <a:pt x="1308338" y="417045"/>
                    <a:pt x="1308338" y="421124"/>
                    <a:pt x="1304184" y="421124"/>
                  </a:cubicBezTo>
                  <a:cubicBezTo>
                    <a:pt x="1241866" y="457829"/>
                    <a:pt x="1241866" y="457829"/>
                    <a:pt x="1241866" y="457829"/>
                  </a:cubicBezTo>
                  <a:cubicBezTo>
                    <a:pt x="1237712" y="461908"/>
                    <a:pt x="1229403" y="461908"/>
                    <a:pt x="1221094" y="457829"/>
                  </a:cubicBezTo>
                  <a:cubicBezTo>
                    <a:pt x="1175395" y="429281"/>
                    <a:pt x="1175395" y="429281"/>
                    <a:pt x="1175395" y="429281"/>
                  </a:cubicBezTo>
                  <a:cubicBezTo>
                    <a:pt x="1171240" y="429281"/>
                    <a:pt x="1171240" y="425202"/>
                    <a:pt x="1175395" y="421124"/>
                  </a:cubicBezTo>
                  <a:cubicBezTo>
                    <a:pt x="1237712" y="384418"/>
                    <a:pt x="1237712" y="384418"/>
                    <a:pt x="1237712" y="384418"/>
                  </a:cubicBezTo>
                  <a:close/>
                  <a:moveTo>
                    <a:pt x="1105672" y="374483"/>
                  </a:moveTo>
                  <a:cubicBezTo>
                    <a:pt x="1109763" y="374483"/>
                    <a:pt x="1117944" y="374483"/>
                    <a:pt x="1122035" y="374483"/>
                  </a:cubicBezTo>
                  <a:lnTo>
                    <a:pt x="1171124" y="403764"/>
                  </a:lnTo>
                  <a:cubicBezTo>
                    <a:pt x="1175214" y="407947"/>
                    <a:pt x="1175214" y="412130"/>
                    <a:pt x="1171124" y="416313"/>
                  </a:cubicBezTo>
                  <a:cubicBezTo>
                    <a:pt x="1109763" y="449777"/>
                    <a:pt x="1109763" y="449777"/>
                    <a:pt x="1109763" y="449777"/>
                  </a:cubicBezTo>
                  <a:cubicBezTo>
                    <a:pt x="1101582" y="453960"/>
                    <a:pt x="1093400" y="453960"/>
                    <a:pt x="1089309" y="449777"/>
                  </a:cubicBezTo>
                  <a:cubicBezTo>
                    <a:pt x="1044312" y="424679"/>
                    <a:pt x="1044312" y="424679"/>
                    <a:pt x="1044312" y="424679"/>
                  </a:cubicBezTo>
                  <a:cubicBezTo>
                    <a:pt x="1036130" y="420496"/>
                    <a:pt x="1036130" y="416313"/>
                    <a:pt x="1044312" y="412130"/>
                  </a:cubicBezTo>
                  <a:cubicBezTo>
                    <a:pt x="1105672" y="374483"/>
                    <a:pt x="1105672" y="374483"/>
                    <a:pt x="1105672" y="374483"/>
                  </a:cubicBezTo>
                  <a:close/>
                  <a:moveTo>
                    <a:pt x="1564589" y="366744"/>
                  </a:moveTo>
                  <a:cubicBezTo>
                    <a:pt x="1568683" y="362561"/>
                    <a:pt x="1576872" y="362561"/>
                    <a:pt x="1580966" y="366744"/>
                  </a:cubicBezTo>
                  <a:lnTo>
                    <a:pt x="1630097" y="391842"/>
                  </a:lnTo>
                  <a:cubicBezTo>
                    <a:pt x="1634191" y="396025"/>
                    <a:pt x="1634191" y="400208"/>
                    <a:pt x="1630097" y="404391"/>
                  </a:cubicBezTo>
                  <a:cubicBezTo>
                    <a:pt x="1568683" y="442038"/>
                    <a:pt x="1568683" y="442038"/>
                    <a:pt x="1568683" y="442038"/>
                  </a:cubicBezTo>
                  <a:cubicBezTo>
                    <a:pt x="1564589" y="442038"/>
                    <a:pt x="1556401" y="442038"/>
                    <a:pt x="1552306" y="442038"/>
                  </a:cubicBezTo>
                  <a:cubicBezTo>
                    <a:pt x="1503175" y="412757"/>
                    <a:pt x="1503175" y="412757"/>
                    <a:pt x="1503175" y="412757"/>
                  </a:cubicBezTo>
                  <a:cubicBezTo>
                    <a:pt x="1499081" y="408574"/>
                    <a:pt x="1499081" y="404391"/>
                    <a:pt x="1503175" y="400208"/>
                  </a:cubicBezTo>
                  <a:cubicBezTo>
                    <a:pt x="1564589" y="366744"/>
                    <a:pt x="1564589" y="366744"/>
                    <a:pt x="1564589" y="366744"/>
                  </a:cubicBezTo>
                  <a:close/>
                  <a:moveTo>
                    <a:pt x="689240" y="362770"/>
                  </a:moveTo>
                  <a:cubicBezTo>
                    <a:pt x="697538" y="358587"/>
                    <a:pt x="701687" y="358587"/>
                    <a:pt x="709985" y="362770"/>
                  </a:cubicBezTo>
                  <a:lnTo>
                    <a:pt x="755626" y="387868"/>
                  </a:lnTo>
                  <a:cubicBezTo>
                    <a:pt x="763924" y="392051"/>
                    <a:pt x="763924" y="396234"/>
                    <a:pt x="755626" y="400417"/>
                  </a:cubicBezTo>
                  <a:cubicBezTo>
                    <a:pt x="693389" y="438064"/>
                    <a:pt x="693389" y="438064"/>
                    <a:pt x="693389" y="438064"/>
                  </a:cubicBezTo>
                  <a:cubicBezTo>
                    <a:pt x="689240" y="438064"/>
                    <a:pt x="680941" y="438064"/>
                    <a:pt x="676792" y="438064"/>
                  </a:cubicBezTo>
                  <a:cubicBezTo>
                    <a:pt x="627002" y="408783"/>
                    <a:pt x="627002" y="408783"/>
                    <a:pt x="627002" y="408783"/>
                  </a:cubicBezTo>
                  <a:cubicBezTo>
                    <a:pt x="622853" y="404600"/>
                    <a:pt x="622853" y="400417"/>
                    <a:pt x="627002" y="396234"/>
                  </a:cubicBezTo>
                  <a:cubicBezTo>
                    <a:pt x="689240" y="362770"/>
                    <a:pt x="689240" y="362770"/>
                    <a:pt x="689240" y="362770"/>
                  </a:cubicBezTo>
                  <a:close/>
                  <a:moveTo>
                    <a:pt x="1444867" y="350764"/>
                  </a:moveTo>
                  <a:cubicBezTo>
                    <a:pt x="1453098" y="346666"/>
                    <a:pt x="1457214" y="346666"/>
                    <a:pt x="1465445" y="350764"/>
                  </a:cubicBezTo>
                  <a:lnTo>
                    <a:pt x="1510719" y="375352"/>
                  </a:lnTo>
                  <a:cubicBezTo>
                    <a:pt x="1518950" y="379450"/>
                    <a:pt x="1518950" y="383548"/>
                    <a:pt x="1510719" y="387646"/>
                  </a:cubicBezTo>
                  <a:cubicBezTo>
                    <a:pt x="1473677" y="408137"/>
                    <a:pt x="1473677" y="408137"/>
                    <a:pt x="1473677" y="408137"/>
                  </a:cubicBezTo>
                  <a:cubicBezTo>
                    <a:pt x="1469561" y="412235"/>
                    <a:pt x="1461330" y="412235"/>
                    <a:pt x="1457214" y="408137"/>
                  </a:cubicBezTo>
                  <a:cubicBezTo>
                    <a:pt x="1407825" y="383548"/>
                    <a:pt x="1407825" y="383548"/>
                    <a:pt x="1407825" y="383548"/>
                  </a:cubicBezTo>
                  <a:cubicBezTo>
                    <a:pt x="1403709" y="379450"/>
                    <a:pt x="1403709" y="375352"/>
                    <a:pt x="1407825" y="371254"/>
                  </a:cubicBezTo>
                  <a:cubicBezTo>
                    <a:pt x="1444867" y="350764"/>
                    <a:pt x="1444867" y="350764"/>
                    <a:pt x="1444867" y="350764"/>
                  </a:cubicBezTo>
                  <a:close/>
                  <a:moveTo>
                    <a:pt x="1002352" y="350640"/>
                  </a:moveTo>
                  <a:cubicBezTo>
                    <a:pt x="1006443" y="350640"/>
                    <a:pt x="1014624" y="350640"/>
                    <a:pt x="1018715" y="350640"/>
                  </a:cubicBezTo>
                  <a:lnTo>
                    <a:pt x="1067804" y="379189"/>
                  </a:lnTo>
                  <a:cubicBezTo>
                    <a:pt x="1071894" y="383267"/>
                    <a:pt x="1071894" y="387346"/>
                    <a:pt x="1067804" y="387346"/>
                  </a:cubicBezTo>
                  <a:cubicBezTo>
                    <a:pt x="1006443" y="424051"/>
                    <a:pt x="1006443" y="424051"/>
                    <a:pt x="1006443" y="424051"/>
                  </a:cubicBezTo>
                  <a:cubicBezTo>
                    <a:pt x="998262" y="428130"/>
                    <a:pt x="990080" y="428130"/>
                    <a:pt x="985989" y="424051"/>
                  </a:cubicBezTo>
                  <a:cubicBezTo>
                    <a:pt x="940992" y="399581"/>
                    <a:pt x="940992" y="399581"/>
                    <a:pt x="940992" y="399581"/>
                  </a:cubicBezTo>
                  <a:cubicBezTo>
                    <a:pt x="932810" y="395503"/>
                    <a:pt x="932810" y="391424"/>
                    <a:pt x="940992" y="387346"/>
                  </a:cubicBezTo>
                  <a:cubicBezTo>
                    <a:pt x="1002352" y="350640"/>
                    <a:pt x="1002352" y="350640"/>
                    <a:pt x="1002352" y="350640"/>
                  </a:cubicBezTo>
                  <a:close/>
                  <a:moveTo>
                    <a:pt x="882145" y="338822"/>
                  </a:moveTo>
                  <a:cubicBezTo>
                    <a:pt x="886294" y="334744"/>
                    <a:pt x="894592" y="334744"/>
                    <a:pt x="898741" y="338822"/>
                  </a:cubicBezTo>
                  <a:lnTo>
                    <a:pt x="948531" y="363293"/>
                  </a:lnTo>
                  <a:cubicBezTo>
                    <a:pt x="952680" y="367371"/>
                    <a:pt x="952680" y="371450"/>
                    <a:pt x="948531" y="375528"/>
                  </a:cubicBezTo>
                  <a:cubicBezTo>
                    <a:pt x="886294" y="408155"/>
                    <a:pt x="886294" y="408155"/>
                    <a:pt x="886294" y="408155"/>
                  </a:cubicBezTo>
                  <a:cubicBezTo>
                    <a:pt x="877996" y="412234"/>
                    <a:pt x="873846" y="412234"/>
                    <a:pt x="865548" y="408155"/>
                  </a:cubicBezTo>
                  <a:cubicBezTo>
                    <a:pt x="819908" y="383685"/>
                    <a:pt x="819908" y="383685"/>
                    <a:pt x="819908" y="383685"/>
                  </a:cubicBezTo>
                  <a:cubicBezTo>
                    <a:pt x="811609" y="379607"/>
                    <a:pt x="811609" y="375528"/>
                    <a:pt x="819908" y="371450"/>
                  </a:cubicBezTo>
                  <a:cubicBezTo>
                    <a:pt x="882145" y="338822"/>
                    <a:pt x="882145" y="338822"/>
                    <a:pt x="882145" y="338822"/>
                  </a:cubicBezTo>
                  <a:close/>
                  <a:moveTo>
                    <a:pt x="1325051" y="334848"/>
                  </a:moveTo>
                  <a:cubicBezTo>
                    <a:pt x="1333349" y="330770"/>
                    <a:pt x="1341647" y="330770"/>
                    <a:pt x="1345796" y="334848"/>
                  </a:cubicBezTo>
                  <a:lnTo>
                    <a:pt x="1391437" y="359319"/>
                  </a:lnTo>
                  <a:cubicBezTo>
                    <a:pt x="1399735" y="363397"/>
                    <a:pt x="1399735" y="367476"/>
                    <a:pt x="1391437" y="371554"/>
                  </a:cubicBezTo>
                  <a:cubicBezTo>
                    <a:pt x="1329200" y="408260"/>
                    <a:pt x="1329200" y="408260"/>
                    <a:pt x="1329200" y="408260"/>
                  </a:cubicBezTo>
                  <a:cubicBezTo>
                    <a:pt x="1325051" y="408260"/>
                    <a:pt x="1316752" y="408260"/>
                    <a:pt x="1312603" y="408260"/>
                  </a:cubicBezTo>
                  <a:cubicBezTo>
                    <a:pt x="1262813" y="379711"/>
                    <a:pt x="1262813" y="379711"/>
                    <a:pt x="1262813" y="379711"/>
                  </a:cubicBezTo>
                  <a:cubicBezTo>
                    <a:pt x="1258664" y="375633"/>
                    <a:pt x="1258664" y="371554"/>
                    <a:pt x="1262813" y="367476"/>
                  </a:cubicBezTo>
                  <a:cubicBezTo>
                    <a:pt x="1325051" y="334848"/>
                    <a:pt x="1325051" y="334848"/>
                    <a:pt x="1325051" y="334848"/>
                  </a:cubicBezTo>
                  <a:close/>
                  <a:moveTo>
                    <a:pt x="1192013" y="325009"/>
                  </a:moveTo>
                  <a:cubicBezTo>
                    <a:pt x="1196167" y="320837"/>
                    <a:pt x="1204476" y="320837"/>
                    <a:pt x="1212785" y="325009"/>
                  </a:cubicBezTo>
                  <a:lnTo>
                    <a:pt x="1258485" y="354217"/>
                  </a:lnTo>
                  <a:cubicBezTo>
                    <a:pt x="1262639" y="354217"/>
                    <a:pt x="1262639" y="358389"/>
                    <a:pt x="1258485" y="362562"/>
                  </a:cubicBezTo>
                  <a:cubicBezTo>
                    <a:pt x="1196167" y="400114"/>
                    <a:pt x="1196167" y="400114"/>
                    <a:pt x="1196167" y="400114"/>
                  </a:cubicBezTo>
                  <a:cubicBezTo>
                    <a:pt x="1192013" y="404287"/>
                    <a:pt x="1183704" y="404287"/>
                    <a:pt x="1179550" y="400114"/>
                  </a:cubicBezTo>
                  <a:cubicBezTo>
                    <a:pt x="1129696" y="370907"/>
                    <a:pt x="1129696" y="370907"/>
                    <a:pt x="1129696" y="370907"/>
                  </a:cubicBezTo>
                  <a:cubicBezTo>
                    <a:pt x="1125541" y="370907"/>
                    <a:pt x="1125541" y="362562"/>
                    <a:pt x="1129696" y="362562"/>
                  </a:cubicBezTo>
                  <a:cubicBezTo>
                    <a:pt x="1192013" y="325009"/>
                    <a:pt x="1192013" y="325009"/>
                    <a:pt x="1192013" y="325009"/>
                  </a:cubicBezTo>
                  <a:close/>
                  <a:moveTo>
                    <a:pt x="1510487" y="313013"/>
                  </a:moveTo>
                  <a:cubicBezTo>
                    <a:pt x="1514608" y="308915"/>
                    <a:pt x="1522850" y="308915"/>
                    <a:pt x="1526971" y="313013"/>
                  </a:cubicBezTo>
                  <a:lnTo>
                    <a:pt x="1576423" y="337601"/>
                  </a:lnTo>
                  <a:cubicBezTo>
                    <a:pt x="1580544" y="341699"/>
                    <a:pt x="1580544" y="345797"/>
                    <a:pt x="1576423" y="349895"/>
                  </a:cubicBezTo>
                  <a:cubicBezTo>
                    <a:pt x="1543455" y="370386"/>
                    <a:pt x="1543455" y="370386"/>
                    <a:pt x="1543455" y="370386"/>
                  </a:cubicBezTo>
                  <a:cubicBezTo>
                    <a:pt x="1535213" y="374484"/>
                    <a:pt x="1526971" y="374484"/>
                    <a:pt x="1522850" y="370386"/>
                  </a:cubicBezTo>
                  <a:cubicBezTo>
                    <a:pt x="1477519" y="341699"/>
                    <a:pt x="1477519" y="341699"/>
                    <a:pt x="1477519" y="341699"/>
                  </a:cubicBezTo>
                  <a:cubicBezTo>
                    <a:pt x="1469277" y="341699"/>
                    <a:pt x="1469277" y="333503"/>
                    <a:pt x="1477519" y="333503"/>
                  </a:cubicBezTo>
                  <a:cubicBezTo>
                    <a:pt x="1510487" y="313013"/>
                    <a:pt x="1510487" y="313013"/>
                    <a:pt x="1510487" y="313013"/>
                  </a:cubicBezTo>
                  <a:close/>
                  <a:moveTo>
                    <a:pt x="1655054" y="312889"/>
                  </a:moveTo>
                  <a:cubicBezTo>
                    <a:pt x="1659203" y="312889"/>
                    <a:pt x="1667501" y="312889"/>
                    <a:pt x="1671650" y="312889"/>
                  </a:cubicBezTo>
                  <a:lnTo>
                    <a:pt x="1721440" y="342170"/>
                  </a:lnTo>
                  <a:cubicBezTo>
                    <a:pt x="1725589" y="346353"/>
                    <a:pt x="1725589" y="350536"/>
                    <a:pt x="1721440" y="350536"/>
                  </a:cubicBezTo>
                  <a:cubicBezTo>
                    <a:pt x="1659203" y="388183"/>
                    <a:pt x="1659203" y="388183"/>
                    <a:pt x="1659203" y="388183"/>
                  </a:cubicBezTo>
                  <a:cubicBezTo>
                    <a:pt x="1650905" y="392366"/>
                    <a:pt x="1642606" y="392366"/>
                    <a:pt x="1638457" y="388183"/>
                  </a:cubicBezTo>
                  <a:cubicBezTo>
                    <a:pt x="1592817" y="363085"/>
                    <a:pt x="1592817" y="363085"/>
                    <a:pt x="1592817" y="363085"/>
                  </a:cubicBezTo>
                  <a:cubicBezTo>
                    <a:pt x="1584518" y="358902"/>
                    <a:pt x="1584518" y="354719"/>
                    <a:pt x="1592817" y="350536"/>
                  </a:cubicBezTo>
                  <a:cubicBezTo>
                    <a:pt x="1655054" y="312889"/>
                    <a:pt x="1655054" y="312889"/>
                    <a:pt x="1655054" y="312889"/>
                  </a:cubicBezTo>
                  <a:close/>
                  <a:moveTo>
                    <a:pt x="779759" y="308915"/>
                  </a:moveTo>
                  <a:cubicBezTo>
                    <a:pt x="783853" y="308915"/>
                    <a:pt x="792042" y="308915"/>
                    <a:pt x="796136" y="308915"/>
                  </a:cubicBezTo>
                  <a:lnTo>
                    <a:pt x="845267" y="338196"/>
                  </a:lnTo>
                  <a:cubicBezTo>
                    <a:pt x="849361" y="342379"/>
                    <a:pt x="849361" y="346562"/>
                    <a:pt x="845267" y="350745"/>
                  </a:cubicBezTo>
                  <a:cubicBezTo>
                    <a:pt x="783853" y="384209"/>
                    <a:pt x="783853" y="384209"/>
                    <a:pt x="783853" y="384209"/>
                  </a:cubicBezTo>
                  <a:cubicBezTo>
                    <a:pt x="779759" y="388392"/>
                    <a:pt x="771571" y="388392"/>
                    <a:pt x="763382" y="384209"/>
                  </a:cubicBezTo>
                  <a:cubicBezTo>
                    <a:pt x="718345" y="359111"/>
                    <a:pt x="718345" y="359111"/>
                    <a:pt x="718345" y="359111"/>
                  </a:cubicBezTo>
                  <a:cubicBezTo>
                    <a:pt x="714251" y="354928"/>
                    <a:pt x="714251" y="350745"/>
                    <a:pt x="718345" y="346562"/>
                  </a:cubicBezTo>
                  <a:cubicBezTo>
                    <a:pt x="779759" y="308915"/>
                    <a:pt x="779759" y="308915"/>
                    <a:pt x="779759" y="308915"/>
                  </a:cubicBezTo>
                  <a:close/>
                  <a:moveTo>
                    <a:pt x="1088609" y="301072"/>
                  </a:moveTo>
                  <a:cubicBezTo>
                    <a:pt x="1096907" y="296994"/>
                    <a:pt x="1101056" y="296994"/>
                    <a:pt x="1109354" y="301072"/>
                  </a:cubicBezTo>
                  <a:lnTo>
                    <a:pt x="1154995" y="329621"/>
                  </a:lnTo>
                  <a:cubicBezTo>
                    <a:pt x="1163293" y="329621"/>
                    <a:pt x="1163293" y="333700"/>
                    <a:pt x="1154995" y="337778"/>
                  </a:cubicBezTo>
                  <a:cubicBezTo>
                    <a:pt x="1092758" y="374484"/>
                    <a:pt x="1092758" y="374484"/>
                    <a:pt x="1092758" y="374484"/>
                  </a:cubicBezTo>
                  <a:cubicBezTo>
                    <a:pt x="1088609" y="374484"/>
                    <a:pt x="1080310" y="374484"/>
                    <a:pt x="1076161" y="374484"/>
                  </a:cubicBezTo>
                  <a:cubicBezTo>
                    <a:pt x="1026371" y="345935"/>
                    <a:pt x="1026371" y="345935"/>
                    <a:pt x="1026371" y="345935"/>
                  </a:cubicBezTo>
                  <a:cubicBezTo>
                    <a:pt x="1022222" y="341857"/>
                    <a:pt x="1022222" y="337778"/>
                    <a:pt x="1026371" y="337778"/>
                  </a:cubicBezTo>
                  <a:cubicBezTo>
                    <a:pt x="1088609" y="301072"/>
                    <a:pt x="1088609" y="301072"/>
                    <a:pt x="1088609" y="301072"/>
                  </a:cubicBezTo>
                  <a:close/>
                  <a:moveTo>
                    <a:pt x="969394" y="285171"/>
                  </a:moveTo>
                  <a:cubicBezTo>
                    <a:pt x="977692" y="281098"/>
                    <a:pt x="981841" y="281098"/>
                    <a:pt x="990139" y="285171"/>
                  </a:cubicBezTo>
                  <a:lnTo>
                    <a:pt x="1035780" y="313683"/>
                  </a:lnTo>
                  <a:cubicBezTo>
                    <a:pt x="1044078" y="313683"/>
                    <a:pt x="1044078" y="321830"/>
                    <a:pt x="1035780" y="321830"/>
                  </a:cubicBezTo>
                  <a:cubicBezTo>
                    <a:pt x="973543" y="358489"/>
                    <a:pt x="973543" y="358489"/>
                    <a:pt x="973543" y="358489"/>
                  </a:cubicBezTo>
                  <a:cubicBezTo>
                    <a:pt x="969394" y="362562"/>
                    <a:pt x="961095" y="362562"/>
                    <a:pt x="956946" y="358489"/>
                  </a:cubicBezTo>
                  <a:cubicBezTo>
                    <a:pt x="907156" y="329976"/>
                    <a:pt x="907156" y="329976"/>
                    <a:pt x="907156" y="329976"/>
                  </a:cubicBezTo>
                  <a:cubicBezTo>
                    <a:pt x="903007" y="329976"/>
                    <a:pt x="903007" y="321830"/>
                    <a:pt x="907156" y="321830"/>
                  </a:cubicBezTo>
                  <a:cubicBezTo>
                    <a:pt x="969394" y="285171"/>
                    <a:pt x="969394" y="285171"/>
                    <a:pt x="969394" y="285171"/>
                  </a:cubicBezTo>
                  <a:close/>
                  <a:moveTo>
                    <a:pt x="1436807" y="267189"/>
                  </a:moveTo>
                  <a:cubicBezTo>
                    <a:pt x="1440938" y="267189"/>
                    <a:pt x="1449199" y="267189"/>
                    <a:pt x="1453330" y="267189"/>
                  </a:cubicBezTo>
                  <a:lnTo>
                    <a:pt x="1502899" y="296270"/>
                  </a:lnTo>
                  <a:cubicBezTo>
                    <a:pt x="1507029" y="300425"/>
                    <a:pt x="1507029" y="304579"/>
                    <a:pt x="1502899" y="308733"/>
                  </a:cubicBezTo>
                  <a:cubicBezTo>
                    <a:pt x="1420284" y="354432"/>
                    <a:pt x="1420284" y="354432"/>
                    <a:pt x="1420284" y="354432"/>
                  </a:cubicBezTo>
                  <a:cubicBezTo>
                    <a:pt x="1416154" y="358587"/>
                    <a:pt x="1407892" y="358587"/>
                    <a:pt x="1403761" y="354432"/>
                  </a:cubicBezTo>
                  <a:cubicBezTo>
                    <a:pt x="1354193" y="325351"/>
                    <a:pt x="1354193" y="325351"/>
                    <a:pt x="1354193" y="325351"/>
                  </a:cubicBezTo>
                  <a:cubicBezTo>
                    <a:pt x="1350062" y="325351"/>
                    <a:pt x="1350062" y="321197"/>
                    <a:pt x="1354193" y="317042"/>
                  </a:cubicBezTo>
                  <a:cubicBezTo>
                    <a:pt x="1436807" y="267189"/>
                    <a:pt x="1436807" y="267189"/>
                    <a:pt x="1436807" y="267189"/>
                  </a:cubicBezTo>
                  <a:close/>
                  <a:moveTo>
                    <a:pt x="866076" y="259441"/>
                  </a:moveTo>
                  <a:cubicBezTo>
                    <a:pt x="874374" y="255268"/>
                    <a:pt x="882672" y="255268"/>
                    <a:pt x="886821" y="259441"/>
                  </a:cubicBezTo>
                  <a:lnTo>
                    <a:pt x="932462" y="288648"/>
                  </a:lnTo>
                  <a:cubicBezTo>
                    <a:pt x="940760" y="288648"/>
                    <a:pt x="940760" y="292821"/>
                    <a:pt x="936611" y="296993"/>
                  </a:cubicBezTo>
                  <a:cubicBezTo>
                    <a:pt x="870225" y="334546"/>
                    <a:pt x="870225" y="334546"/>
                    <a:pt x="870225" y="334546"/>
                  </a:cubicBezTo>
                  <a:cubicBezTo>
                    <a:pt x="866076" y="338718"/>
                    <a:pt x="857777" y="334546"/>
                    <a:pt x="853628" y="334546"/>
                  </a:cubicBezTo>
                  <a:cubicBezTo>
                    <a:pt x="803838" y="305338"/>
                    <a:pt x="803838" y="305338"/>
                    <a:pt x="803838" y="305338"/>
                  </a:cubicBezTo>
                  <a:cubicBezTo>
                    <a:pt x="799689" y="301166"/>
                    <a:pt x="799689" y="296993"/>
                    <a:pt x="803838" y="296993"/>
                  </a:cubicBezTo>
                  <a:cubicBezTo>
                    <a:pt x="866076" y="259441"/>
                    <a:pt x="866076" y="259441"/>
                    <a:pt x="866076" y="259441"/>
                  </a:cubicBezTo>
                  <a:close/>
                  <a:moveTo>
                    <a:pt x="1609520" y="255457"/>
                  </a:moveTo>
                  <a:cubicBezTo>
                    <a:pt x="1613660" y="251294"/>
                    <a:pt x="1621938" y="251294"/>
                    <a:pt x="1626078" y="255457"/>
                  </a:cubicBezTo>
                  <a:lnTo>
                    <a:pt x="1675751" y="284598"/>
                  </a:lnTo>
                  <a:cubicBezTo>
                    <a:pt x="1679890" y="284598"/>
                    <a:pt x="1679890" y="292924"/>
                    <a:pt x="1675751" y="292924"/>
                  </a:cubicBezTo>
                  <a:cubicBezTo>
                    <a:pt x="1605381" y="334555"/>
                    <a:pt x="1605381" y="334555"/>
                    <a:pt x="1605381" y="334555"/>
                  </a:cubicBezTo>
                  <a:cubicBezTo>
                    <a:pt x="1597102" y="338718"/>
                    <a:pt x="1588823" y="338718"/>
                    <a:pt x="1584684" y="334555"/>
                  </a:cubicBezTo>
                  <a:cubicBezTo>
                    <a:pt x="1539150" y="305413"/>
                    <a:pt x="1539150" y="305413"/>
                    <a:pt x="1539150" y="305413"/>
                  </a:cubicBezTo>
                  <a:cubicBezTo>
                    <a:pt x="1530871" y="305413"/>
                    <a:pt x="1530871" y="301250"/>
                    <a:pt x="1539150" y="297087"/>
                  </a:cubicBezTo>
                  <a:cubicBezTo>
                    <a:pt x="1609520" y="255457"/>
                    <a:pt x="1609520" y="255457"/>
                    <a:pt x="1609520" y="255457"/>
                  </a:cubicBezTo>
                  <a:close/>
                  <a:moveTo>
                    <a:pt x="1180092" y="247320"/>
                  </a:moveTo>
                  <a:cubicBezTo>
                    <a:pt x="1184246" y="247320"/>
                    <a:pt x="1192555" y="247320"/>
                    <a:pt x="1196710" y="247320"/>
                  </a:cubicBezTo>
                  <a:lnTo>
                    <a:pt x="1246564" y="276601"/>
                  </a:lnTo>
                  <a:cubicBezTo>
                    <a:pt x="1250718" y="280784"/>
                    <a:pt x="1250718" y="284967"/>
                    <a:pt x="1246564" y="289150"/>
                  </a:cubicBezTo>
                  <a:cubicBezTo>
                    <a:pt x="1184246" y="322614"/>
                    <a:pt x="1184246" y="322614"/>
                    <a:pt x="1184246" y="322614"/>
                  </a:cubicBezTo>
                  <a:cubicBezTo>
                    <a:pt x="1180092" y="326797"/>
                    <a:pt x="1171783" y="326797"/>
                    <a:pt x="1163474" y="322614"/>
                  </a:cubicBezTo>
                  <a:cubicBezTo>
                    <a:pt x="1117775" y="297516"/>
                    <a:pt x="1117775" y="297516"/>
                    <a:pt x="1117775" y="297516"/>
                  </a:cubicBezTo>
                  <a:cubicBezTo>
                    <a:pt x="1113620" y="293333"/>
                    <a:pt x="1113620" y="289150"/>
                    <a:pt x="1117775" y="284967"/>
                  </a:cubicBezTo>
                  <a:cubicBezTo>
                    <a:pt x="1180092" y="247320"/>
                    <a:pt x="1180092" y="247320"/>
                    <a:pt x="1180092" y="247320"/>
                  </a:cubicBezTo>
                  <a:close/>
                  <a:moveTo>
                    <a:pt x="1060877" y="235503"/>
                  </a:moveTo>
                  <a:cubicBezTo>
                    <a:pt x="1065031" y="231425"/>
                    <a:pt x="1073340" y="231425"/>
                    <a:pt x="1077495" y="235503"/>
                  </a:cubicBezTo>
                  <a:lnTo>
                    <a:pt x="1127349" y="259974"/>
                  </a:lnTo>
                  <a:cubicBezTo>
                    <a:pt x="1131503" y="264052"/>
                    <a:pt x="1131503" y="268131"/>
                    <a:pt x="1127349" y="272209"/>
                  </a:cubicBezTo>
                  <a:cubicBezTo>
                    <a:pt x="1065031" y="304836"/>
                    <a:pt x="1065031" y="304836"/>
                    <a:pt x="1065031" y="304836"/>
                  </a:cubicBezTo>
                  <a:cubicBezTo>
                    <a:pt x="1060877" y="308915"/>
                    <a:pt x="1052568" y="308915"/>
                    <a:pt x="1044259" y="308915"/>
                  </a:cubicBezTo>
                  <a:cubicBezTo>
                    <a:pt x="998560" y="280366"/>
                    <a:pt x="998560" y="280366"/>
                    <a:pt x="998560" y="280366"/>
                  </a:cubicBezTo>
                  <a:cubicBezTo>
                    <a:pt x="994405" y="276288"/>
                    <a:pt x="994405" y="272209"/>
                    <a:pt x="998560" y="268131"/>
                  </a:cubicBezTo>
                  <a:cubicBezTo>
                    <a:pt x="1060877" y="235503"/>
                    <a:pt x="1060877" y="235503"/>
                    <a:pt x="1060877" y="235503"/>
                  </a:cubicBezTo>
                  <a:close/>
                  <a:moveTo>
                    <a:pt x="1679932" y="213756"/>
                  </a:moveTo>
                  <a:cubicBezTo>
                    <a:pt x="1688218" y="209569"/>
                    <a:pt x="1696504" y="209569"/>
                    <a:pt x="1700647" y="213756"/>
                  </a:cubicBezTo>
                  <a:lnTo>
                    <a:pt x="1820791" y="284930"/>
                  </a:lnTo>
                  <a:cubicBezTo>
                    <a:pt x="1824934" y="289116"/>
                    <a:pt x="1824934" y="293303"/>
                    <a:pt x="1820791" y="293303"/>
                  </a:cubicBezTo>
                  <a:cubicBezTo>
                    <a:pt x="1775219" y="322610"/>
                    <a:pt x="1775219" y="322610"/>
                    <a:pt x="1775219" y="322610"/>
                  </a:cubicBezTo>
                  <a:cubicBezTo>
                    <a:pt x="1771076" y="326797"/>
                    <a:pt x="1762791" y="326797"/>
                    <a:pt x="1754505" y="322610"/>
                  </a:cubicBezTo>
                  <a:cubicBezTo>
                    <a:pt x="1634360" y="251436"/>
                    <a:pt x="1634360" y="251436"/>
                    <a:pt x="1634360" y="251436"/>
                  </a:cubicBezTo>
                  <a:cubicBezTo>
                    <a:pt x="1630217" y="247249"/>
                    <a:pt x="1630217" y="243063"/>
                    <a:pt x="1634360" y="243063"/>
                  </a:cubicBezTo>
                  <a:cubicBezTo>
                    <a:pt x="1679932" y="213756"/>
                    <a:pt x="1679932" y="213756"/>
                    <a:pt x="1679932" y="213756"/>
                  </a:cubicBezTo>
                  <a:close/>
                  <a:moveTo>
                    <a:pt x="1535924" y="213741"/>
                  </a:moveTo>
                  <a:cubicBezTo>
                    <a:pt x="1540068" y="209569"/>
                    <a:pt x="1548356" y="209569"/>
                    <a:pt x="1552500" y="213741"/>
                  </a:cubicBezTo>
                  <a:lnTo>
                    <a:pt x="1602230" y="242949"/>
                  </a:lnTo>
                  <a:cubicBezTo>
                    <a:pt x="1606374" y="242949"/>
                    <a:pt x="1606374" y="251294"/>
                    <a:pt x="1602230" y="251294"/>
                  </a:cubicBezTo>
                  <a:cubicBezTo>
                    <a:pt x="1531780" y="293019"/>
                    <a:pt x="1531780" y="293019"/>
                    <a:pt x="1531780" y="293019"/>
                  </a:cubicBezTo>
                  <a:cubicBezTo>
                    <a:pt x="1527636" y="293019"/>
                    <a:pt x="1519347" y="293019"/>
                    <a:pt x="1515203" y="293019"/>
                  </a:cubicBezTo>
                  <a:cubicBezTo>
                    <a:pt x="1465473" y="263811"/>
                    <a:pt x="1465473" y="263811"/>
                    <a:pt x="1465473" y="263811"/>
                  </a:cubicBezTo>
                  <a:cubicBezTo>
                    <a:pt x="1461329" y="259639"/>
                    <a:pt x="1461329" y="255466"/>
                    <a:pt x="1465473" y="251294"/>
                  </a:cubicBezTo>
                  <a:cubicBezTo>
                    <a:pt x="1535924" y="213741"/>
                    <a:pt x="1535924" y="213741"/>
                    <a:pt x="1535924" y="213741"/>
                  </a:cubicBezTo>
                  <a:close/>
                  <a:moveTo>
                    <a:pt x="957559" y="209779"/>
                  </a:moveTo>
                  <a:cubicBezTo>
                    <a:pt x="961713" y="205596"/>
                    <a:pt x="970022" y="205596"/>
                    <a:pt x="974177" y="209779"/>
                  </a:cubicBezTo>
                  <a:lnTo>
                    <a:pt x="1024031" y="234877"/>
                  </a:lnTo>
                  <a:cubicBezTo>
                    <a:pt x="1028185" y="239060"/>
                    <a:pt x="1028185" y="243243"/>
                    <a:pt x="1024031" y="247426"/>
                  </a:cubicBezTo>
                  <a:cubicBezTo>
                    <a:pt x="961713" y="280890"/>
                    <a:pt x="961713" y="280890"/>
                    <a:pt x="961713" y="280890"/>
                  </a:cubicBezTo>
                  <a:cubicBezTo>
                    <a:pt x="957559" y="285073"/>
                    <a:pt x="949250" y="285073"/>
                    <a:pt x="945096" y="280890"/>
                  </a:cubicBezTo>
                  <a:cubicBezTo>
                    <a:pt x="895242" y="255792"/>
                    <a:pt x="895242" y="255792"/>
                    <a:pt x="895242" y="255792"/>
                  </a:cubicBezTo>
                  <a:cubicBezTo>
                    <a:pt x="891087" y="251609"/>
                    <a:pt x="891087" y="247426"/>
                    <a:pt x="895242" y="243243"/>
                  </a:cubicBezTo>
                  <a:cubicBezTo>
                    <a:pt x="957559" y="209779"/>
                    <a:pt x="957559" y="209779"/>
                    <a:pt x="957559" y="209779"/>
                  </a:cubicBezTo>
                  <a:close/>
                  <a:moveTo>
                    <a:pt x="1271198" y="197805"/>
                  </a:moveTo>
                  <a:cubicBezTo>
                    <a:pt x="1275324" y="193674"/>
                    <a:pt x="1283578" y="193674"/>
                    <a:pt x="1287704" y="197805"/>
                  </a:cubicBezTo>
                  <a:cubicBezTo>
                    <a:pt x="1361984" y="239112"/>
                    <a:pt x="1361984" y="239112"/>
                    <a:pt x="1361984" y="239112"/>
                  </a:cubicBezTo>
                  <a:cubicBezTo>
                    <a:pt x="1378491" y="251504"/>
                    <a:pt x="1378491" y="251504"/>
                    <a:pt x="1378491" y="251504"/>
                  </a:cubicBezTo>
                  <a:lnTo>
                    <a:pt x="1407378" y="268027"/>
                  </a:lnTo>
                  <a:cubicBezTo>
                    <a:pt x="1415631" y="268027"/>
                    <a:pt x="1415631" y="276288"/>
                    <a:pt x="1411505" y="276288"/>
                  </a:cubicBezTo>
                  <a:cubicBezTo>
                    <a:pt x="1287704" y="346510"/>
                    <a:pt x="1287704" y="346510"/>
                    <a:pt x="1287704" y="346510"/>
                  </a:cubicBezTo>
                  <a:cubicBezTo>
                    <a:pt x="1279451" y="350641"/>
                    <a:pt x="1275324" y="350641"/>
                    <a:pt x="1267071" y="346510"/>
                  </a:cubicBezTo>
                  <a:cubicBezTo>
                    <a:pt x="1221678" y="321726"/>
                    <a:pt x="1221678" y="321726"/>
                    <a:pt x="1221678" y="321726"/>
                  </a:cubicBezTo>
                  <a:cubicBezTo>
                    <a:pt x="1213424" y="317595"/>
                    <a:pt x="1213424" y="313464"/>
                    <a:pt x="1221678" y="309334"/>
                  </a:cubicBezTo>
                  <a:cubicBezTo>
                    <a:pt x="1271198" y="280419"/>
                    <a:pt x="1271198" y="280419"/>
                    <a:pt x="1271198" y="280419"/>
                  </a:cubicBezTo>
                  <a:cubicBezTo>
                    <a:pt x="1209298" y="243242"/>
                    <a:pt x="1209298" y="243242"/>
                    <a:pt x="1209298" y="243242"/>
                  </a:cubicBezTo>
                  <a:cubicBezTo>
                    <a:pt x="1201044" y="239112"/>
                    <a:pt x="1201044" y="234981"/>
                    <a:pt x="1209298" y="234981"/>
                  </a:cubicBezTo>
                  <a:cubicBezTo>
                    <a:pt x="1271198" y="197805"/>
                    <a:pt x="1271198" y="197805"/>
                    <a:pt x="1271198" y="197805"/>
                  </a:cubicBezTo>
                  <a:close/>
                  <a:moveTo>
                    <a:pt x="1147281" y="181753"/>
                  </a:moveTo>
                  <a:cubicBezTo>
                    <a:pt x="1155462" y="181753"/>
                    <a:pt x="1163643" y="181753"/>
                    <a:pt x="1167734" y="181753"/>
                  </a:cubicBezTo>
                  <a:lnTo>
                    <a:pt x="1212732" y="210302"/>
                  </a:lnTo>
                  <a:cubicBezTo>
                    <a:pt x="1220913" y="214380"/>
                    <a:pt x="1220913" y="218459"/>
                    <a:pt x="1212732" y="218459"/>
                  </a:cubicBezTo>
                  <a:cubicBezTo>
                    <a:pt x="1151371" y="255164"/>
                    <a:pt x="1151371" y="255164"/>
                    <a:pt x="1151371" y="255164"/>
                  </a:cubicBezTo>
                  <a:cubicBezTo>
                    <a:pt x="1147281" y="259243"/>
                    <a:pt x="1139099" y="259243"/>
                    <a:pt x="1135008" y="255164"/>
                  </a:cubicBezTo>
                  <a:cubicBezTo>
                    <a:pt x="1085920" y="226616"/>
                    <a:pt x="1085920" y="226616"/>
                    <a:pt x="1085920" y="226616"/>
                  </a:cubicBezTo>
                  <a:cubicBezTo>
                    <a:pt x="1081829" y="226616"/>
                    <a:pt x="1081829" y="222537"/>
                    <a:pt x="1085920" y="218459"/>
                  </a:cubicBezTo>
                  <a:cubicBezTo>
                    <a:pt x="1147281" y="181753"/>
                    <a:pt x="1147281" y="181753"/>
                    <a:pt x="1147281" y="181753"/>
                  </a:cubicBezTo>
                  <a:close/>
                  <a:moveTo>
                    <a:pt x="1460421" y="173904"/>
                  </a:moveTo>
                  <a:cubicBezTo>
                    <a:pt x="1464565" y="169831"/>
                    <a:pt x="1472853" y="169831"/>
                    <a:pt x="1476997" y="173904"/>
                  </a:cubicBezTo>
                  <a:lnTo>
                    <a:pt x="1526727" y="202416"/>
                  </a:lnTo>
                  <a:cubicBezTo>
                    <a:pt x="1530871" y="202416"/>
                    <a:pt x="1530871" y="206490"/>
                    <a:pt x="1526727" y="210563"/>
                  </a:cubicBezTo>
                  <a:cubicBezTo>
                    <a:pt x="1460421" y="251295"/>
                    <a:pt x="1460421" y="251295"/>
                    <a:pt x="1460421" y="251295"/>
                  </a:cubicBezTo>
                  <a:cubicBezTo>
                    <a:pt x="1452133" y="251295"/>
                    <a:pt x="1443844" y="251295"/>
                    <a:pt x="1439700" y="251295"/>
                  </a:cubicBezTo>
                  <a:cubicBezTo>
                    <a:pt x="1394115" y="222782"/>
                    <a:pt x="1394115" y="222782"/>
                    <a:pt x="1394115" y="222782"/>
                  </a:cubicBezTo>
                  <a:cubicBezTo>
                    <a:pt x="1385826" y="218709"/>
                    <a:pt x="1385826" y="214636"/>
                    <a:pt x="1394115" y="210563"/>
                  </a:cubicBezTo>
                  <a:cubicBezTo>
                    <a:pt x="1460421" y="173904"/>
                    <a:pt x="1460421" y="173904"/>
                    <a:pt x="1460421" y="173904"/>
                  </a:cubicBezTo>
                  <a:close/>
                  <a:moveTo>
                    <a:pt x="1048053" y="156121"/>
                  </a:moveTo>
                  <a:cubicBezTo>
                    <a:pt x="1052144" y="151948"/>
                    <a:pt x="1060325" y="151948"/>
                    <a:pt x="1064416" y="156121"/>
                  </a:cubicBezTo>
                  <a:lnTo>
                    <a:pt x="1113505" y="185328"/>
                  </a:lnTo>
                  <a:cubicBezTo>
                    <a:pt x="1117595" y="185328"/>
                    <a:pt x="1117595" y="193673"/>
                    <a:pt x="1113505" y="193673"/>
                  </a:cubicBezTo>
                  <a:cubicBezTo>
                    <a:pt x="1052144" y="231226"/>
                    <a:pt x="1052144" y="231226"/>
                    <a:pt x="1052144" y="231226"/>
                  </a:cubicBezTo>
                  <a:cubicBezTo>
                    <a:pt x="1043963" y="235398"/>
                    <a:pt x="1035781" y="235398"/>
                    <a:pt x="1031690" y="231226"/>
                  </a:cubicBezTo>
                  <a:cubicBezTo>
                    <a:pt x="986693" y="202018"/>
                    <a:pt x="986693" y="202018"/>
                    <a:pt x="986693" y="202018"/>
                  </a:cubicBezTo>
                  <a:cubicBezTo>
                    <a:pt x="978511" y="202018"/>
                    <a:pt x="978511" y="193673"/>
                    <a:pt x="986693" y="193673"/>
                  </a:cubicBezTo>
                  <a:cubicBezTo>
                    <a:pt x="1048053" y="156121"/>
                    <a:pt x="1048053" y="156121"/>
                    <a:pt x="1048053" y="156121"/>
                  </a:cubicBezTo>
                  <a:close/>
                  <a:moveTo>
                    <a:pt x="1365902" y="140027"/>
                  </a:moveTo>
                  <a:cubicBezTo>
                    <a:pt x="1374076" y="140027"/>
                    <a:pt x="1382251" y="140027"/>
                    <a:pt x="1386338" y="140027"/>
                  </a:cubicBezTo>
                  <a:lnTo>
                    <a:pt x="1431299" y="169234"/>
                  </a:lnTo>
                  <a:cubicBezTo>
                    <a:pt x="1439474" y="173407"/>
                    <a:pt x="1439474" y="177579"/>
                    <a:pt x="1431299" y="181752"/>
                  </a:cubicBezTo>
                  <a:cubicBezTo>
                    <a:pt x="1365902" y="219304"/>
                    <a:pt x="1365902" y="219304"/>
                    <a:pt x="1365902" y="219304"/>
                  </a:cubicBezTo>
                  <a:cubicBezTo>
                    <a:pt x="1361814" y="223477"/>
                    <a:pt x="1353639" y="223477"/>
                    <a:pt x="1349552" y="219304"/>
                  </a:cubicBezTo>
                  <a:cubicBezTo>
                    <a:pt x="1300504" y="190097"/>
                    <a:pt x="1300504" y="190097"/>
                    <a:pt x="1300504" y="190097"/>
                  </a:cubicBezTo>
                  <a:cubicBezTo>
                    <a:pt x="1296416" y="190097"/>
                    <a:pt x="1296416" y="181752"/>
                    <a:pt x="1300504" y="181752"/>
                  </a:cubicBezTo>
                  <a:cubicBezTo>
                    <a:pt x="1365902" y="140027"/>
                    <a:pt x="1365902" y="140027"/>
                    <a:pt x="1365902" y="140027"/>
                  </a:cubicBezTo>
                  <a:close/>
                  <a:moveTo>
                    <a:pt x="1535010" y="132226"/>
                  </a:moveTo>
                  <a:cubicBezTo>
                    <a:pt x="1539150" y="128105"/>
                    <a:pt x="1547429" y="128105"/>
                    <a:pt x="1551568" y="132226"/>
                  </a:cubicBezTo>
                  <a:lnTo>
                    <a:pt x="1671610" y="198162"/>
                  </a:lnTo>
                  <a:cubicBezTo>
                    <a:pt x="1679889" y="202283"/>
                    <a:pt x="1679889" y="206404"/>
                    <a:pt x="1671610" y="210525"/>
                  </a:cubicBezTo>
                  <a:cubicBezTo>
                    <a:pt x="1626077" y="239372"/>
                    <a:pt x="1626077" y="239372"/>
                    <a:pt x="1626077" y="239372"/>
                  </a:cubicBezTo>
                  <a:cubicBezTo>
                    <a:pt x="1621938" y="239372"/>
                    <a:pt x="1613659" y="239372"/>
                    <a:pt x="1609520" y="239372"/>
                  </a:cubicBezTo>
                  <a:cubicBezTo>
                    <a:pt x="1485338" y="169315"/>
                    <a:pt x="1485338" y="169315"/>
                    <a:pt x="1485338" y="169315"/>
                  </a:cubicBezTo>
                  <a:cubicBezTo>
                    <a:pt x="1481198" y="165194"/>
                    <a:pt x="1481198" y="161073"/>
                    <a:pt x="1485338" y="156952"/>
                  </a:cubicBezTo>
                  <a:cubicBezTo>
                    <a:pt x="1535010" y="132226"/>
                    <a:pt x="1535010" y="132226"/>
                    <a:pt x="1535010" y="132226"/>
                  </a:cubicBezTo>
                  <a:close/>
                  <a:moveTo>
                    <a:pt x="1134308" y="106459"/>
                  </a:moveTo>
                  <a:cubicBezTo>
                    <a:pt x="1142606" y="102276"/>
                    <a:pt x="1150904" y="102276"/>
                    <a:pt x="1155053" y="106459"/>
                  </a:cubicBezTo>
                  <a:lnTo>
                    <a:pt x="1200694" y="131557"/>
                  </a:lnTo>
                  <a:cubicBezTo>
                    <a:pt x="1208992" y="135740"/>
                    <a:pt x="1208992" y="139923"/>
                    <a:pt x="1200694" y="144106"/>
                  </a:cubicBezTo>
                  <a:cubicBezTo>
                    <a:pt x="1138457" y="177570"/>
                    <a:pt x="1138457" y="177570"/>
                    <a:pt x="1138457" y="177570"/>
                  </a:cubicBezTo>
                  <a:cubicBezTo>
                    <a:pt x="1134308" y="181753"/>
                    <a:pt x="1126009" y="181753"/>
                    <a:pt x="1121860" y="177570"/>
                  </a:cubicBezTo>
                  <a:cubicBezTo>
                    <a:pt x="1072070" y="152472"/>
                    <a:pt x="1072070" y="152472"/>
                    <a:pt x="1072070" y="152472"/>
                  </a:cubicBezTo>
                  <a:cubicBezTo>
                    <a:pt x="1067921" y="148289"/>
                    <a:pt x="1067921" y="144106"/>
                    <a:pt x="1072070" y="139923"/>
                  </a:cubicBezTo>
                  <a:cubicBezTo>
                    <a:pt x="1134308" y="106459"/>
                    <a:pt x="1134308" y="106459"/>
                    <a:pt x="1134308" y="106459"/>
                  </a:cubicBezTo>
                  <a:close/>
                  <a:moveTo>
                    <a:pt x="1460421" y="86381"/>
                  </a:moveTo>
                  <a:cubicBezTo>
                    <a:pt x="1464565" y="86381"/>
                    <a:pt x="1472853" y="86381"/>
                    <a:pt x="1476997" y="86381"/>
                  </a:cubicBezTo>
                  <a:lnTo>
                    <a:pt x="1526727" y="115588"/>
                  </a:lnTo>
                  <a:cubicBezTo>
                    <a:pt x="1530871" y="119761"/>
                    <a:pt x="1530871" y="123933"/>
                    <a:pt x="1526727" y="128106"/>
                  </a:cubicBezTo>
                  <a:cubicBezTo>
                    <a:pt x="1460421" y="165658"/>
                    <a:pt x="1460421" y="165658"/>
                    <a:pt x="1460421" y="165658"/>
                  </a:cubicBezTo>
                  <a:cubicBezTo>
                    <a:pt x="1452133" y="169831"/>
                    <a:pt x="1443844" y="169831"/>
                    <a:pt x="1439700" y="165658"/>
                  </a:cubicBezTo>
                  <a:cubicBezTo>
                    <a:pt x="1394115" y="136451"/>
                    <a:pt x="1394115" y="136451"/>
                    <a:pt x="1394115" y="136451"/>
                  </a:cubicBezTo>
                  <a:cubicBezTo>
                    <a:pt x="1385826" y="136451"/>
                    <a:pt x="1385826" y="128106"/>
                    <a:pt x="1394115" y="128106"/>
                  </a:cubicBezTo>
                  <a:cubicBezTo>
                    <a:pt x="1460421" y="86381"/>
                    <a:pt x="1460421" y="86381"/>
                    <a:pt x="1460421" y="86381"/>
                  </a:cubicBezTo>
                  <a:close/>
                  <a:moveTo>
                    <a:pt x="1225791" y="52802"/>
                  </a:moveTo>
                  <a:cubicBezTo>
                    <a:pt x="1229945" y="48629"/>
                    <a:pt x="1238254" y="48629"/>
                    <a:pt x="1242409" y="52802"/>
                  </a:cubicBezTo>
                  <a:lnTo>
                    <a:pt x="1292263" y="82009"/>
                  </a:lnTo>
                  <a:cubicBezTo>
                    <a:pt x="1296417" y="82009"/>
                    <a:pt x="1296417" y="90354"/>
                    <a:pt x="1292263" y="90354"/>
                  </a:cubicBezTo>
                  <a:cubicBezTo>
                    <a:pt x="1229945" y="127907"/>
                    <a:pt x="1229945" y="127907"/>
                    <a:pt x="1229945" y="127907"/>
                  </a:cubicBezTo>
                  <a:cubicBezTo>
                    <a:pt x="1225791" y="132079"/>
                    <a:pt x="1217482" y="132079"/>
                    <a:pt x="1213328" y="127907"/>
                  </a:cubicBezTo>
                  <a:cubicBezTo>
                    <a:pt x="1163474" y="98699"/>
                    <a:pt x="1163474" y="98699"/>
                    <a:pt x="1163474" y="98699"/>
                  </a:cubicBezTo>
                  <a:cubicBezTo>
                    <a:pt x="1159319" y="98699"/>
                    <a:pt x="1159319" y="94527"/>
                    <a:pt x="1163474" y="90354"/>
                  </a:cubicBezTo>
                  <a:cubicBezTo>
                    <a:pt x="1225791" y="52802"/>
                    <a:pt x="1225791" y="52802"/>
                    <a:pt x="1225791" y="52802"/>
                  </a:cubicBezTo>
                  <a:close/>
                  <a:moveTo>
                    <a:pt x="1386863" y="44804"/>
                  </a:moveTo>
                  <a:cubicBezTo>
                    <a:pt x="1391010" y="40681"/>
                    <a:pt x="1399303" y="40681"/>
                    <a:pt x="1403450" y="44804"/>
                  </a:cubicBezTo>
                  <a:lnTo>
                    <a:pt x="1453209" y="73664"/>
                  </a:lnTo>
                  <a:cubicBezTo>
                    <a:pt x="1457355" y="73664"/>
                    <a:pt x="1457355" y="81909"/>
                    <a:pt x="1453209" y="81909"/>
                  </a:cubicBezTo>
                  <a:cubicBezTo>
                    <a:pt x="1241732" y="205595"/>
                    <a:pt x="1241732" y="205595"/>
                    <a:pt x="1241732" y="205595"/>
                  </a:cubicBezTo>
                  <a:cubicBezTo>
                    <a:pt x="1237586" y="205595"/>
                    <a:pt x="1229293" y="205595"/>
                    <a:pt x="1225146" y="205595"/>
                  </a:cubicBezTo>
                  <a:cubicBezTo>
                    <a:pt x="1175387" y="176735"/>
                    <a:pt x="1175387" y="176735"/>
                    <a:pt x="1175387" y="176735"/>
                  </a:cubicBezTo>
                  <a:cubicBezTo>
                    <a:pt x="1171240" y="172612"/>
                    <a:pt x="1171240" y="168489"/>
                    <a:pt x="1175387" y="164366"/>
                  </a:cubicBezTo>
                  <a:cubicBezTo>
                    <a:pt x="1386863" y="44804"/>
                    <a:pt x="1386863" y="44804"/>
                    <a:pt x="1386863" y="44804"/>
                  </a:cubicBezTo>
                  <a:close/>
                  <a:moveTo>
                    <a:pt x="1312251" y="3129"/>
                  </a:moveTo>
                  <a:cubicBezTo>
                    <a:pt x="1316345" y="-1043"/>
                    <a:pt x="1324534" y="-1043"/>
                    <a:pt x="1332722" y="3129"/>
                  </a:cubicBezTo>
                  <a:lnTo>
                    <a:pt x="1377759" y="32337"/>
                  </a:lnTo>
                  <a:cubicBezTo>
                    <a:pt x="1381853" y="32337"/>
                    <a:pt x="1381853" y="36509"/>
                    <a:pt x="1377759" y="40682"/>
                  </a:cubicBezTo>
                  <a:cubicBezTo>
                    <a:pt x="1316345" y="78235"/>
                    <a:pt x="1316345" y="78235"/>
                    <a:pt x="1316345" y="78235"/>
                  </a:cubicBezTo>
                  <a:cubicBezTo>
                    <a:pt x="1312251" y="82407"/>
                    <a:pt x="1304063" y="82407"/>
                    <a:pt x="1299968" y="78235"/>
                  </a:cubicBezTo>
                  <a:cubicBezTo>
                    <a:pt x="1250837" y="49027"/>
                    <a:pt x="1250837" y="49027"/>
                    <a:pt x="1250837" y="49027"/>
                  </a:cubicBezTo>
                  <a:cubicBezTo>
                    <a:pt x="1246743" y="44855"/>
                    <a:pt x="1246743" y="40682"/>
                    <a:pt x="1250837" y="40682"/>
                  </a:cubicBezTo>
                  <a:cubicBezTo>
                    <a:pt x="1312251" y="3129"/>
                    <a:pt x="1312251" y="3129"/>
                    <a:pt x="1312251" y="3129"/>
                  </a:cubicBezTo>
                  <a:close/>
                </a:path>
              </a:pathLst>
            </a:custGeom>
            <a:solidFill>
              <a:srgbClr val="6F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6" name="îŝliḓê">
              <a:extLst>
                <a:ext uri="{FF2B5EF4-FFF2-40B4-BE49-F238E27FC236}">
                  <a16:creationId xmlns:a16="http://schemas.microsoft.com/office/drawing/2014/main" id="{BCBF8B9E-9C2D-489B-BE15-F3509DDCEC55}"/>
                </a:ext>
              </a:extLst>
            </p:cNvPr>
            <p:cNvSpPr/>
            <p:nvPr/>
          </p:nvSpPr>
          <p:spPr bwMode="auto">
            <a:xfrm>
              <a:off x="4886964" y="3903872"/>
              <a:ext cx="125176" cy="73516"/>
            </a:xfrm>
            <a:custGeom>
              <a:avLst/>
              <a:gdLst>
                <a:gd name="T0" fmla="*/ 29 w 30"/>
                <a:gd name="T1" fmla="*/ 8 h 18"/>
                <a:gd name="T2" fmla="*/ 29 w 30"/>
                <a:gd name="T3" fmla="*/ 10 h 18"/>
                <a:gd name="T4" fmla="*/ 17 w 30"/>
                <a:gd name="T5" fmla="*/ 17 h 18"/>
                <a:gd name="T6" fmla="*/ 13 w 30"/>
                <a:gd name="T7" fmla="*/ 17 h 18"/>
                <a:gd name="T8" fmla="*/ 1 w 30"/>
                <a:gd name="T9" fmla="*/ 10 h 18"/>
                <a:gd name="T10" fmla="*/ 1 w 30"/>
                <a:gd name="T11" fmla="*/ 8 h 18"/>
                <a:gd name="T12" fmla="*/ 13 w 30"/>
                <a:gd name="T13" fmla="*/ 1 h 18"/>
                <a:gd name="T14" fmla="*/ 17 w 30"/>
                <a:gd name="T15" fmla="*/ 1 h 18"/>
                <a:gd name="T16" fmla="*/ 29 w 30"/>
                <a:gd name="T17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18">
                  <a:moveTo>
                    <a:pt x="29" y="8"/>
                  </a:moveTo>
                  <a:cubicBezTo>
                    <a:pt x="30" y="8"/>
                    <a:pt x="30" y="9"/>
                    <a:pt x="29" y="10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8"/>
                    <a:pt x="14" y="18"/>
                    <a:pt x="13" y="17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0"/>
                    <a:pt x="0" y="8"/>
                    <a:pt x="1" y="8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0"/>
                    <a:pt x="16" y="0"/>
                    <a:pt x="17" y="1"/>
                  </a:cubicBezTo>
                  <a:lnTo>
                    <a:pt x="29" y="8"/>
                  </a:lnTo>
                  <a:close/>
                </a:path>
              </a:pathLst>
            </a:custGeom>
            <a:solidFill>
              <a:srgbClr val="6F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7" name="iṣḷîḍe">
              <a:extLst>
                <a:ext uri="{FF2B5EF4-FFF2-40B4-BE49-F238E27FC236}">
                  <a16:creationId xmlns:a16="http://schemas.microsoft.com/office/drawing/2014/main" id="{8A22341C-7218-4441-B9C1-604A0D572ABA}"/>
                </a:ext>
              </a:extLst>
            </p:cNvPr>
            <p:cNvSpPr/>
            <p:nvPr/>
          </p:nvSpPr>
          <p:spPr bwMode="auto">
            <a:xfrm>
              <a:off x="4205453" y="1628858"/>
              <a:ext cx="1529923" cy="2034599"/>
            </a:xfrm>
            <a:custGeom>
              <a:avLst/>
              <a:gdLst>
                <a:gd name="T0" fmla="*/ 9 w 370"/>
                <a:gd name="T1" fmla="*/ 201 h 493"/>
                <a:gd name="T2" fmla="*/ 356 w 370"/>
                <a:gd name="T3" fmla="*/ 2 h 493"/>
                <a:gd name="T4" fmla="*/ 363 w 370"/>
                <a:gd name="T5" fmla="*/ 1 h 493"/>
                <a:gd name="T6" fmla="*/ 363 w 370"/>
                <a:gd name="T7" fmla="*/ 1 h 493"/>
                <a:gd name="T8" fmla="*/ 370 w 370"/>
                <a:gd name="T9" fmla="*/ 5 h 493"/>
                <a:gd name="T10" fmla="*/ 365 w 370"/>
                <a:gd name="T11" fmla="*/ 8 h 493"/>
                <a:gd name="T12" fmla="*/ 366 w 370"/>
                <a:gd name="T13" fmla="*/ 274 h 493"/>
                <a:gd name="T14" fmla="*/ 357 w 370"/>
                <a:gd name="T15" fmla="*/ 290 h 493"/>
                <a:gd name="T16" fmla="*/ 12 w 370"/>
                <a:gd name="T17" fmla="*/ 487 h 493"/>
                <a:gd name="T18" fmla="*/ 16 w 370"/>
                <a:gd name="T19" fmla="*/ 490 h 493"/>
                <a:gd name="T20" fmla="*/ 10 w 370"/>
                <a:gd name="T21" fmla="*/ 493 h 493"/>
                <a:gd name="T22" fmla="*/ 3 w 370"/>
                <a:gd name="T23" fmla="*/ 489 h 493"/>
                <a:gd name="T24" fmla="*/ 3 w 370"/>
                <a:gd name="T25" fmla="*/ 489 h 493"/>
                <a:gd name="T26" fmla="*/ 1 w 370"/>
                <a:gd name="T27" fmla="*/ 484 h 493"/>
                <a:gd name="T28" fmla="*/ 0 w 370"/>
                <a:gd name="T29" fmla="*/ 216 h 493"/>
                <a:gd name="T30" fmla="*/ 9 w 370"/>
                <a:gd name="T31" fmla="*/ 201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0" h="493">
                  <a:moveTo>
                    <a:pt x="9" y="201"/>
                  </a:moveTo>
                  <a:cubicBezTo>
                    <a:pt x="356" y="2"/>
                    <a:pt x="356" y="2"/>
                    <a:pt x="356" y="2"/>
                  </a:cubicBezTo>
                  <a:cubicBezTo>
                    <a:pt x="359" y="0"/>
                    <a:pt x="361" y="0"/>
                    <a:pt x="363" y="1"/>
                  </a:cubicBezTo>
                  <a:cubicBezTo>
                    <a:pt x="363" y="1"/>
                    <a:pt x="363" y="1"/>
                    <a:pt x="363" y="1"/>
                  </a:cubicBezTo>
                  <a:cubicBezTo>
                    <a:pt x="370" y="5"/>
                    <a:pt x="370" y="5"/>
                    <a:pt x="370" y="5"/>
                  </a:cubicBezTo>
                  <a:cubicBezTo>
                    <a:pt x="365" y="8"/>
                    <a:pt x="365" y="8"/>
                    <a:pt x="365" y="8"/>
                  </a:cubicBezTo>
                  <a:cubicBezTo>
                    <a:pt x="366" y="274"/>
                    <a:pt x="366" y="274"/>
                    <a:pt x="366" y="274"/>
                  </a:cubicBezTo>
                  <a:cubicBezTo>
                    <a:pt x="366" y="280"/>
                    <a:pt x="362" y="287"/>
                    <a:pt x="357" y="290"/>
                  </a:cubicBezTo>
                  <a:cubicBezTo>
                    <a:pt x="12" y="487"/>
                    <a:pt x="12" y="487"/>
                    <a:pt x="12" y="487"/>
                  </a:cubicBezTo>
                  <a:cubicBezTo>
                    <a:pt x="16" y="490"/>
                    <a:pt x="16" y="490"/>
                    <a:pt x="16" y="490"/>
                  </a:cubicBezTo>
                  <a:cubicBezTo>
                    <a:pt x="10" y="493"/>
                    <a:pt x="10" y="493"/>
                    <a:pt x="10" y="493"/>
                  </a:cubicBezTo>
                  <a:cubicBezTo>
                    <a:pt x="3" y="489"/>
                    <a:pt x="3" y="489"/>
                    <a:pt x="3" y="489"/>
                  </a:cubicBezTo>
                  <a:cubicBezTo>
                    <a:pt x="3" y="489"/>
                    <a:pt x="3" y="489"/>
                    <a:pt x="3" y="489"/>
                  </a:cubicBezTo>
                  <a:cubicBezTo>
                    <a:pt x="2" y="488"/>
                    <a:pt x="1" y="486"/>
                    <a:pt x="1" y="484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210"/>
                    <a:pt x="4" y="203"/>
                    <a:pt x="9" y="201"/>
                  </a:cubicBezTo>
                  <a:close/>
                </a:path>
              </a:pathLst>
            </a:custGeom>
            <a:solidFill>
              <a:srgbClr val="3257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8" name="ïŝliďè">
              <a:extLst>
                <a:ext uri="{FF2B5EF4-FFF2-40B4-BE49-F238E27FC236}">
                  <a16:creationId xmlns:a16="http://schemas.microsoft.com/office/drawing/2014/main" id="{0589375A-0567-4F1A-A1DF-66CBF8BAF00E}"/>
                </a:ext>
              </a:extLst>
            </p:cNvPr>
            <p:cNvSpPr/>
            <p:nvPr/>
          </p:nvSpPr>
          <p:spPr bwMode="auto">
            <a:xfrm>
              <a:off x="4235256" y="1640779"/>
              <a:ext cx="1512041" cy="2036586"/>
            </a:xfrm>
            <a:custGeom>
              <a:avLst/>
              <a:gdLst>
                <a:gd name="T0" fmla="*/ 357 w 366"/>
                <a:gd name="T1" fmla="*/ 3 h 493"/>
                <a:gd name="T2" fmla="*/ 366 w 366"/>
                <a:gd name="T3" fmla="*/ 8 h 493"/>
                <a:gd name="T4" fmla="*/ 366 w 366"/>
                <a:gd name="T5" fmla="*/ 276 h 493"/>
                <a:gd name="T6" fmla="*/ 357 w 366"/>
                <a:gd name="T7" fmla="*/ 291 h 493"/>
                <a:gd name="T8" fmla="*/ 10 w 366"/>
                <a:gd name="T9" fmla="*/ 490 h 493"/>
                <a:gd name="T10" fmla="*/ 1 w 366"/>
                <a:gd name="T11" fmla="*/ 485 h 493"/>
                <a:gd name="T12" fmla="*/ 0 w 366"/>
                <a:gd name="T13" fmla="*/ 217 h 493"/>
                <a:gd name="T14" fmla="*/ 9 w 366"/>
                <a:gd name="T15" fmla="*/ 202 h 493"/>
                <a:gd name="T16" fmla="*/ 357 w 366"/>
                <a:gd name="T17" fmla="*/ 3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6" h="493">
                  <a:moveTo>
                    <a:pt x="357" y="3"/>
                  </a:moveTo>
                  <a:cubicBezTo>
                    <a:pt x="362" y="0"/>
                    <a:pt x="366" y="2"/>
                    <a:pt x="366" y="8"/>
                  </a:cubicBezTo>
                  <a:cubicBezTo>
                    <a:pt x="366" y="276"/>
                    <a:pt x="366" y="276"/>
                    <a:pt x="366" y="276"/>
                  </a:cubicBezTo>
                  <a:cubicBezTo>
                    <a:pt x="366" y="281"/>
                    <a:pt x="362" y="288"/>
                    <a:pt x="357" y="291"/>
                  </a:cubicBezTo>
                  <a:cubicBezTo>
                    <a:pt x="10" y="490"/>
                    <a:pt x="10" y="490"/>
                    <a:pt x="10" y="490"/>
                  </a:cubicBezTo>
                  <a:cubicBezTo>
                    <a:pt x="5" y="493"/>
                    <a:pt x="1" y="490"/>
                    <a:pt x="1" y="485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11"/>
                    <a:pt x="4" y="205"/>
                    <a:pt x="9" y="202"/>
                  </a:cubicBezTo>
                  <a:lnTo>
                    <a:pt x="357" y="3"/>
                  </a:lnTo>
                  <a:close/>
                </a:path>
              </a:pathLst>
            </a:custGeom>
            <a:solidFill>
              <a:srgbClr val="6F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9" name="ïSľîďê">
              <a:extLst>
                <a:ext uri="{FF2B5EF4-FFF2-40B4-BE49-F238E27FC236}">
                  <a16:creationId xmlns:a16="http://schemas.microsoft.com/office/drawing/2014/main" id="{04937338-E54D-4489-AEC9-C2FFA1255CFB}"/>
                </a:ext>
              </a:extLst>
            </p:cNvPr>
            <p:cNvSpPr/>
            <p:nvPr/>
          </p:nvSpPr>
          <p:spPr bwMode="auto">
            <a:xfrm>
              <a:off x="4280956" y="1756020"/>
              <a:ext cx="1424617" cy="1760405"/>
            </a:xfrm>
            <a:custGeom>
              <a:avLst/>
              <a:gdLst>
                <a:gd name="T0" fmla="*/ 345 w 345"/>
                <a:gd name="T1" fmla="*/ 220 h 426"/>
                <a:gd name="T2" fmla="*/ 334 w 345"/>
                <a:gd name="T3" fmla="*/ 238 h 426"/>
                <a:gd name="T4" fmla="*/ 138 w 345"/>
                <a:gd name="T5" fmla="*/ 350 h 426"/>
                <a:gd name="T6" fmla="*/ 11 w 345"/>
                <a:gd name="T7" fmla="*/ 423 h 426"/>
                <a:gd name="T8" fmla="*/ 1 w 345"/>
                <a:gd name="T9" fmla="*/ 417 h 426"/>
                <a:gd name="T10" fmla="*/ 0 w 345"/>
                <a:gd name="T11" fmla="*/ 206 h 426"/>
                <a:gd name="T12" fmla="*/ 10 w 345"/>
                <a:gd name="T13" fmla="*/ 188 h 426"/>
                <a:gd name="T14" fmla="*/ 170 w 345"/>
                <a:gd name="T15" fmla="*/ 97 h 426"/>
                <a:gd name="T16" fmla="*/ 333 w 345"/>
                <a:gd name="T17" fmla="*/ 3 h 426"/>
                <a:gd name="T18" fmla="*/ 344 w 345"/>
                <a:gd name="T19" fmla="*/ 9 h 426"/>
                <a:gd name="T20" fmla="*/ 345 w 345"/>
                <a:gd name="T21" fmla="*/ 22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5" h="426">
                  <a:moveTo>
                    <a:pt x="345" y="220"/>
                  </a:moveTo>
                  <a:cubicBezTo>
                    <a:pt x="345" y="227"/>
                    <a:pt x="340" y="235"/>
                    <a:pt x="334" y="238"/>
                  </a:cubicBezTo>
                  <a:cubicBezTo>
                    <a:pt x="138" y="350"/>
                    <a:pt x="138" y="350"/>
                    <a:pt x="138" y="350"/>
                  </a:cubicBezTo>
                  <a:cubicBezTo>
                    <a:pt x="11" y="423"/>
                    <a:pt x="11" y="423"/>
                    <a:pt x="11" y="423"/>
                  </a:cubicBezTo>
                  <a:cubicBezTo>
                    <a:pt x="5" y="426"/>
                    <a:pt x="1" y="424"/>
                    <a:pt x="1" y="417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199"/>
                    <a:pt x="5" y="191"/>
                    <a:pt x="10" y="188"/>
                  </a:cubicBezTo>
                  <a:cubicBezTo>
                    <a:pt x="170" y="97"/>
                    <a:pt x="170" y="97"/>
                    <a:pt x="170" y="97"/>
                  </a:cubicBezTo>
                  <a:cubicBezTo>
                    <a:pt x="333" y="3"/>
                    <a:pt x="333" y="3"/>
                    <a:pt x="333" y="3"/>
                  </a:cubicBezTo>
                  <a:cubicBezTo>
                    <a:pt x="339" y="0"/>
                    <a:pt x="344" y="2"/>
                    <a:pt x="344" y="9"/>
                  </a:cubicBezTo>
                  <a:lnTo>
                    <a:pt x="345" y="220"/>
                  </a:lnTo>
                  <a:close/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0" name="îṧľîḓê">
              <a:extLst>
                <a:ext uri="{FF2B5EF4-FFF2-40B4-BE49-F238E27FC236}">
                  <a16:creationId xmlns:a16="http://schemas.microsoft.com/office/drawing/2014/main" id="{423738F4-1F9F-4A39-8599-0EC4FEBE9F48}"/>
                </a:ext>
              </a:extLst>
            </p:cNvPr>
            <p:cNvSpPr/>
            <p:nvPr/>
          </p:nvSpPr>
          <p:spPr bwMode="auto">
            <a:xfrm>
              <a:off x="5020087" y="1901064"/>
              <a:ext cx="586140" cy="441095"/>
            </a:xfrm>
            <a:custGeom>
              <a:avLst/>
              <a:gdLst>
                <a:gd name="T0" fmla="*/ 142 w 142"/>
                <a:gd name="T1" fmla="*/ 4 h 107"/>
                <a:gd name="T2" fmla="*/ 142 w 142"/>
                <a:gd name="T3" fmla="*/ 23 h 107"/>
                <a:gd name="T4" fmla="*/ 139 w 142"/>
                <a:gd name="T5" fmla="*/ 28 h 107"/>
                <a:gd name="T6" fmla="*/ 5 w 142"/>
                <a:gd name="T7" fmla="*/ 105 h 107"/>
                <a:gd name="T8" fmla="*/ 0 w 142"/>
                <a:gd name="T9" fmla="*/ 103 h 107"/>
                <a:gd name="T10" fmla="*/ 0 w 142"/>
                <a:gd name="T11" fmla="*/ 84 h 107"/>
                <a:gd name="T12" fmla="*/ 3 w 142"/>
                <a:gd name="T13" fmla="*/ 78 h 107"/>
                <a:gd name="T14" fmla="*/ 138 w 142"/>
                <a:gd name="T15" fmla="*/ 1 h 107"/>
                <a:gd name="T16" fmla="*/ 142 w 142"/>
                <a:gd name="T17" fmla="*/ 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107">
                  <a:moveTo>
                    <a:pt x="142" y="4"/>
                  </a:moveTo>
                  <a:cubicBezTo>
                    <a:pt x="142" y="23"/>
                    <a:pt x="142" y="23"/>
                    <a:pt x="142" y="23"/>
                  </a:cubicBezTo>
                  <a:cubicBezTo>
                    <a:pt x="142" y="25"/>
                    <a:pt x="141" y="27"/>
                    <a:pt x="139" y="28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3" y="107"/>
                    <a:pt x="0" y="105"/>
                    <a:pt x="0" y="103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2"/>
                    <a:pt x="1" y="80"/>
                    <a:pt x="3" y="78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40" y="0"/>
                    <a:pt x="142" y="1"/>
                    <a:pt x="142" y="4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1" name="îSļiḋe">
              <a:extLst>
                <a:ext uri="{FF2B5EF4-FFF2-40B4-BE49-F238E27FC236}">
                  <a16:creationId xmlns:a16="http://schemas.microsoft.com/office/drawing/2014/main" id="{A4585850-0C55-41A3-A4ED-BADA936284D3}"/>
                </a:ext>
              </a:extLst>
            </p:cNvPr>
            <p:cNvSpPr/>
            <p:nvPr/>
          </p:nvSpPr>
          <p:spPr bwMode="auto">
            <a:xfrm>
              <a:off x="4392223" y="2272617"/>
              <a:ext cx="586140" cy="367579"/>
            </a:xfrm>
            <a:custGeom>
              <a:avLst/>
              <a:gdLst>
                <a:gd name="T0" fmla="*/ 142 w 142"/>
                <a:gd name="T1" fmla="*/ 7 h 89"/>
                <a:gd name="T2" fmla="*/ 142 w 142"/>
                <a:gd name="T3" fmla="*/ 7 h 89"/>
                <a:gd name="T4" fmla="*/ 139 w 142"/>
                <a:gd name="T5" fmla="*/ 11 h 89"/>
                <a:gd name="T6" fmla="*/ 8 w 142"/>
                <a:gd name="T7" fmla="*/ 87 h 89"/>
                <a:gd name="T8" fmla="*/ 0 w 142"/>
                <a:gd name="T9" fmla="*/ 83 h 89"/>
                <a:gd name="T10" fmla="*/ 0 w 142"/>
                <a:gd name="T11" fmla="*/ 83 h 89"/>
                <a:gd name="T12" fmla="*/ 2 w 142"/>
                <a:gd name="T13" fmla="*/ 78 h 89"/>
                <a:gd name="T14" fmla="*/ 134 w 142"/>
                <a:gd name="T15" fmla="*/ 2 h 89"/>
                <a:gd name="T16" fmla="*/ 142 w 142"/>
                <a:gd name="T17" fmla="*/ 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89">
                  <a:moveTo>
                    <a:pt x="142" y="7"/>
                  </a:moveTo>
                  <a:cubicBezTo>
                    <a:pt x="142" y="7"/>
                    <a:pt x="142" y="7"/>
                    <a:pt x="142" y="7"/>
                  </a:cubicBezTo>
                  <a:cubicBezTo>
                    <a:pt x="142" y="9"/>
                    <a:pt x="141" y="10"/>
                    <a:pt x="139" y="11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4" y="89"/>
                    <a:pt x="0" y="87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1"/>
                    <a:pt x="1" y="79"/>
                    <a:pt x="2" y="78"/>
                  </a:cubicBezTo>
                  <a:cubicBezTo>
                    <a:pt x="134" y="2"/>
                    <a:pt x="134" y="2"/>
                    <a:pt x="134" y="2"/>
                  </a:cubicBezTo>
                  <a:cubicBezTo>
                    <a:pt x="137" y="0"/>
                    <a:pt x="142" y="3"/>
                    <a:pt x="142" y="7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2" name="íṡľîďê">
              <a:extLst>
                <a:ext uri="{FF2B5EF4-FFF2-40B4-BE49-F238E27FC236}">
                  <a16:creationId xmlns:a16="http://schemas.microsoft.com/office/drawing/2014/main" id="{D6E5E1AF-A525-4580-A456-704FAF56D82E}"/>
                </a:ext>
              </a:extLst>
            </p:cNvPr>
            <p:cNvSpPr/>
            <p:nvPr/>
          </p:nvSpPr>
          <p:spPr bwMode="auto">
            <a:xfrm>
              <a:off x="4392223" y="2367989"/>
              <a:ext cx="586140" cy="367579"/>
            </a:xfrm>
            <a:custGeom>
              <a:avLst/>
              <a:gdLst>
                <a:gd name="T0" fmla="*/ 142 w 142"/>
                <a:gd name="T1" fmla="*/ 7 h 89"/>
                <a:gd name="T2" fmla="*/ 142 w 142"/>
                <a:gd name="T3" fmla="*/ 7 h 89"/>
                <a:gd name="T4" fmla="*/ 139 w 142"/>
                <a:gd name="T5" fmla="*/ 11 h 89"/>
                <a:gd name="T6" fmla="*/ 8 w 142"/>
                <a:gd name="T7" fmla="*/ 87 h 89"/>
                <a:gd name="T8" fmla="*/ 0 w 142"/>
                <a:gd name="T9" fmla="*/ 83 h 89"/>
                <a:gd name="T10" fmla="*/ 0 w 142"/>
                <a:gd name="T11" fmla="*/ 82 h 89"/>
                <a:gd name="T12" fmla="*/ 2 w 142"/>
                <a:gd name="T13" fmla="*/ 78 h 89"/>
                <a:gd name="T14" fmla="*/ 134 w 142"/>
                <a:gd name="T15" fmla="*/ 2 h 89"/>
                <a:gd name="T16" fmla="*/ 142 w 142"/>
                <a:gd name="T17" fmla="*/ 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89">
                  <a:moveTo>
                    <a:pt x="142" y="7"/>
                  </a:moveTo>
                  <a:cubicBezTo>
                    <a:pt x="142" y="7"/>
                    <a:pt x="142" y="7"/>
                    <a:pt x="142" y="7"/>
                  </a:cubicBezTo>
                  <a:cubicBezTo>
                    <a:pt x="142" y="9"/>
                    <a:pt x="141" y="10"/>
                    <a:pt x="139" y="11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4" y="89"/>
                    <a:pt x="0" y="87"/>
                    <a:pt x="0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0"/>
                    <a:pt x="1" y="79"/>
                    <a:pt x="2" y="78"/>
                  </a:cubicBezTo>
                  <a:cubicBezTo>
                    <a:pt x="134" y="2"/>
                    <a:pt x="134" y="2"/>
                    <a:pt x="134" y="2"/>
                  </a:cubicBezTo>
                  <a:cubicBezTo>
                    <a:pt x="137" y="0"/>
                    <a:pt x="142" y="3"/>
                    <a:pt x="142" y="7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3" name="í$1iḋè">
              <a:extLst>
                <a:ext uri="{FF2B5EF4-FFF2-40B4-BE49-F238E27FC236}">
                  <a16:creationId xmlns:a16="http://schemas.microsoft.com/office/drawing/2014/main" id="{D98D5D1A-AB25-43DB-9FA8-4CBE7801C077}"/>
                </a:ext>
              </a:extLst>
            </p:cNvPr>
            <p:cNvSpPr/>
            <p:nvPr/>
          </p:nvSpPr>
          <p:spPr bwMode="auto">
            <a:xfrm>
              <a:off x="4392223" y="2463361"/>
              <a:ext cx="586140" cy="367579"/>
            </a:xfrm>
            <a:custGeom>
              <a:avLst/>
              <a:gdLst>
                <a:gd name="T0" fmla="*/ 142 w 142"/>
                <a:gd name="T1" fmla="*/ 6 h 89"/>
                <a:gd name="T2" fmla="*/ 142 w 142"/>
                <a:gd name="T3" fmla="*/ 7 h 89"/>
                <a:gd name="T4" fmla="*/ 139 w 142"/>
                <a:gd name="T5" fmla="*/ 11 h 89"/>
                <a:gd name="T6" fmla="*/ 8 w 142"/>
                <a:gd name="T7" fmla="*/ 87 h 89"/>
                <a:gd name="T8" fmla="*/ 0 w 142"/>
                <a:gd name="T9" fmla="*/ 82 h 89"/>
                <a:gd name="T10" fmla="*/ 0 w 142"/>
                <a:gd name="T11" fmla="*/ 82 h 89"/>
                <a:gd name="T12" fmla="*/ 2 w 142"/>
                <a:gd name="T13" fmla="*/ 78 h 89"/>
                <a:gd name="T14" fmla="*/ 134 w 142"/>
                <a:gd name="T15" fmla="*/ 2 h 89"/>
                <a:gd name="T16" fmla="*/ 142 w 142"/>
                <a:gd name="T17" fmla="*/ 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89">
                  <a:moveTo>
                    <a:pt x="142" y="6"/>
                  </a:moveTo>
                  <a:cubicBezTo>
                    <a:pt x="142" y="7"/>
                    <a:pt x="142" y="7"/>
                    <a:pt x="142" y="7"/>
                  </a:cubicBezTo>
                  <a:cubicBezTo>
                    <a:pt x="142" y="8"/>
                    <a:pt x="141" y="10"/>
                    <a:pt x="139" y="11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4" y="89"/>
                    <a:pt x="0" y="86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0"/>
                    <a:pt x="1" y="79"/>
                    <a:pt x="2" y="78"/>
                  </a:cubicBezTo>
                  <a:cubicBezTo>
                    <a:pt x="134" y="2"/>
                    <a:pt x="134" y="2"/>
                    <a:pt x="134" y="2"/>
                  </a:cubicBezTo>
                  <a:cubicBezTo>
                    <a:pt x="137" y="0"/>
                    <a:pt x="142" y="2"/>
                    <a:pt x="142" y="6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4" name="íśľîḍè">
              <a:extLst>
                <a:ext uri="{FF2B5EF4-FFF2-40B4-BE49-F238E27FC236}">
                  <a16:creationId xmlns:a16="http://schemas.microsoft.com/office/drawing/2014/main" id="{C65530D8-96CE-4E1B-8889-51566525DF9F}"/>
                </a:ext>
              </a:extLst>
            </p:cNvPr>
            <p:cNvSpPr/>
            <p:nvPr/>
          </p:nvSpPr>
          <p:spPr bwMode="auto">
            <a:xfrm>
              <a:off x="4392223" y="2556745"/>
              <a:ext cx="586140" cy="367579"/>
            </a:xfrm>
            <a:custGeom>
              <a:avLst/>
              <a:gdLst>
                <a:gd name="T0" fmla="*/ 142 w 142"/>
                <a:gd name="T1" fmla="*/ 6 h 89"/>
                <a:gd name="T2" fmla="*/ 142 w 142"/>
                <a:gd name="T3" fmla="*/ 6 h 89"/>
                <a:gd name="T4" fmla="*/ 139 w 142"/>
                <a:gd name="T5" fmla="*/ 11 h 89"/>
                <a:gd name="T6" fmla="*/ 8 w 142"/>
                <a:gd name="T7" fmla="*/ 87 h 89"/>
                <a:gd name="T8" fmla="*/ 0 w 142"/>
                <a:gd name="T9" fmla="*/ 82 h 89"/>
                <a:gd name="T10" fmla="*/ 0 w 142"/>
                <a:gd name="T11" fmla="*/ 82 h 89"/>
                <a:gd name="T12" fmla="*/ 2 w 142"/>
                <a:gd name="T13" fmla="*/ 78 h 89"/>
                <a:gd name="T14" fmla="*/ 134 w 142"/>
                <a:gd name="T15" fmla="*/ 2 h 89"/>
                <a:gd name="T16" fmla="*/ 142 w 142"/>
                <a:gd name="T17" fmla="*/ 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89">
                  <a:moveTo>
                    <a:pt x="142" y="6"/>
                  </a:moveTo>
                  <a:cubicBezTo>
                    <a:pt x="142" y="6"/>
                    <a:pt x="142" y="6"/>
                    <a:pt x="142" y="6"/>
                  </a:cubicBezTo>
                  <a:cubicBezTo>
                    <a:pt x="142" y="8"/>
                    <a:pt x="141" y="10"/>
                    <a:pt x="139" y="11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4" y="89"/>
                    <a:pt x="0" y="86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0"/>
                    <a:pt x="1" y="79"/>
                    <a:pt x="2" y="78"/>
                  </a:cubicBezTo>
                  <a:cubicBezTo>
                    <a:pt x="19" y="68"/>
                    <a:pt x="107" y="17"/>
                    <a:pt x="134" y="2"/>
                  </a:cubicBezTo>
                  <a:cubicBezTo>
                    <a:pt x="137" y="0"/>
                    <a:pt x="142" y="2"/>
                    <a:pt x="142" y="6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5" name="îšḷîḍê">
              <a:extLst>
                <a:ext uri="{FF2B5EF4-FFF2-40B4-BE49-F238E27FC236}">
                  <a16:creationId xmlns:a16="http://schemas.microsoft.com/office/drawing/2014/main" id="{AAA24763-0BC7-451E-BA3F-944301F4DE18}"/>
                </a:ext>
              </a:extLst>
            </p:cNvPr>
            <p:cNvSpPr/>
            <p:nvPr/>
          </p:nvSpPr>
          <p:spPr bwMode="auto">
            <a:xfrm>
              <a:off x="5039957" y="2065978"/>
              <a:ext cx="586140" cy="367579"/>
            </a:xfrm>
            <a:custGeom>
              <a:avLst/>
              <a:gdLst>
                <a:gd name="T0" fmla="*/ 142 w 142"/>
                <a:gd name="T1" fmla="*/ 6 h 89"/>
                <a:gd name="T2" fmla="*/ 142 w 142"/>
                <a:gd name="T3" fmla="*/ 6 h 89"/>
                <a:gd name="T4" fmla="*/ 139 w 142"/>
                <a:gd name="T5" fmla="*/ 11 h 89"/>
                <a:gd name="T6" fmla="*/ 7 w 142"/>
                <a:gd name="T7" fmla="*/ 87 h 89"/>
                <a:gd name="T8" fmla="*/ 0 w 142"/>
                <a:gd name="T9" fmla="*/ 82 h 89"/>
                <a:gd name="T10" fmla="*/ 0 w 142"/>
                <a:gd name="T11" fmla="*/ 82 h 89"/>
                <a:gd name="T12" fmla="*/ 2 w 142"/>
                <a:gd name="T13" fmla="*/ 78 h 89"/>
                <a:gd name="T14" fmla="*/ 134 w 142"/>
                <a:gd name="T15" fmla="*/ 2 h 89"/>
                <a:gd name="T16" fmla="*/ 142 w 142"/>
                <a:gd name="T17" fmla="*/ 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89">
                  <a:moveTo>
                    <a:pt x="142" y="6"/>
                  </a:moveTo>
                  <a:cubicBezTo>
                    <a:pt x="142" y="6"/>
                    <a:pt x="142" y="6"/>
                    <a:pt x="142" y="6"/>
                  </a:cubicBezTo>
                  <a:cubicBezTo>
                    <a:pt x="142" y="8"/>
                    <a:pt x="141" y="10"/>
                    <a:pt x="139" y="11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4" y="89"/>
                    <a:pt x="0" y="86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0"/>
                    <a:pt x="1" y="78"/>
                    <a:pt x="2" y="78"/>
                  </a:cubicBezTo>
                  <a:cubicBezTo>
                    <a:pt x="134" y="2"/>
                    <a:pt x="134" y="2"/>
                    <a:pt x="134" y="2"/>
                  </a:cubicBezTo>
                  <a:cubicBezTo>
                    <a:pt x="137" y="0"/>
                    <a:pt x="142" y="2"/>
                    <a:pt x="142" y="6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6" name="íśḻîďè">
              <a:extLst>
                <a:ext uri="{FF2B5EF4-FFF2-40B4-BE49-F238E27FC236}">
                  <a16:creationId xmlns:a16="http://schemas.microsoft.com/office/drawing/2014/main" id="{6483B687-A644-490F-8E2E-27D6CB5AC21B}"/>
                </a:ext>
              </a:extLst>
            </p:cNvPr>
            <p:cNvSpPr/>
            <p:nvPr/>
          </p:nvSpPr>
          <p:spPr bwMode="auto">
            <a:xfrm>
              <a:off x="5039957" y="2161350"/>
              <a:ext cx="586140" cy="367579"/>
            </a:xfrm>
            <a:custGeom>
              <a:avLst/>
              <a:gdLst>
                <a:gd name="T0" fmla="*/ 142 w 142"/>
                <a:gd name="T1" fmla="*/ 6 h 89"/>
                <a:gd name="T2" fmla="*/ 142 w 142"/>
                <a:gd name="T3" fmla="*/ 6 h 89"/>
                <a:gd name="T4" fmla="*/ 139 w 142"/>
                <a:gd name="T5" fmla="*/ 11 h 89"/>
                <a:gd name="T6" fmla="*/ 7 w 142"/>
                <a:gd name="T7" fmla="*/ 87 h 89"/>
                <a:gd name="T8" fmla="*/ 0 w 142"/>
                <a:gd name="T9" fmla="*/ 82 h 89"/>
                <a:gd name="T10" fmla="*/ 0 w 142"/>
                <a:gd name="T11" fmla="*/ 82 h 89"/>
                <a:gd name="T12" fmla="*/ 2 w 142"/>
                <a:gd name="T13" fmla="*/ 77 h 89"/>
                <a:gd name="T14" fmla="*/ 134 w 142"/>
                <a:gd name="T15" fmla="*/ 2 h 89"/>
                <a:gd name="T16" fmla="*/ 142 w 142"/>
                <a:gd name="T17" fmla="*/ 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89">
                  <a:moveTo>
                    <a:pt x="142" y="6"/>
                  </a:moveTo>
                  <a:cubicBezTo>
                    <a:pt x="142" y="6"/>
                    <a:pt x="142" y="6"/>
                    <a:pt x="142" y="6"/>
                  </a:cubicBezTo>
                  <a:cubicBezTo>
                    <a:pt x="142" y="8"/>
                    <a:pt x="141" y="10"/>
                    <a:pt x="139" y="11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4" y="89"/>
                    <a:pt x="0" y="86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0"/>
                    <a:pt x="1" y="78"/>
                    <a:pt x="2" y="77"/>
                  </a:cubicBezTo>
                  <a:cubicBezTo>
                    <a:pt x="134" y="2"/>
                    <a:pt x="134" y="2"/>
                    <a:pt x="134" y="2"/>
                  </a:cubicBezTo>
                  <a:cubicBezTo>
                    <a:pt x="137" y="0"/>
                    <a:pt x="142" y="2"/>
                    <a:pt x="142" y="6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7" name="îšľiḓé">
              <a:extLst>
                <a:ext uri="{FF2B5EF4-FFF2-40B4-BE49-F238E27FC236}">
                  <a16:creationId xmlns:a16="http://schemas.microsoft.com/office/drawing/2014/main" id="{A4F577C0-81EF-4B9B-BCC0-6F7C40A29C47}"/>
                </a:ext>
              </a:extLst>
            </p:cNvPr>
            <p:cNvSpPr/>
            <p:nvPr/>
          </p:nvSpPr>
          <p:spPr bwMode="auto">
            <a:xfrm>
              <a:off x="5039957" y="2252748"/>
              <a:ext cx="586140" cy="367579"/>
            </a:xfrm>
            <a:custGeom>
              <a:avLst/>
              <a:gdLst>
                <a:gd name="T0" fmla="*/ 142 w 142"/>
                <a:gd name="T1" fmla="*/ 7 h 89"/>
                <a:gd name="T2" fmla="*/ 142 w 142"/>
                <a:gd name="T3" fmla="*/ 7 h 89"/>
                <a:gd name="T4" fmla="*/ 139 w 142"/>
                <a:gd name="T5" fmla="*/ 12 h 89"/>
                <a:gd name="T6" fmla="*/ 7 w 142"/>
                <a:gd name="T7" fmla="*/ 87 h 89"/>
                <a:gd name="T8" fmla="*/ 0 w 142"/>
                <a:gd name="T9" fmla="*/ 83 h 89"/>
                <a:gd name="T10" fmla="*/ 0 w 142"/>
                <a:gd name="T11" fmla="*/ 83 h 89"/>
                <a:gd name="T12" fmla="*/ 2 w 142"/>
                <a:gd name="T13" fmla="*/ 78 h 89"/>
                <a:gd name="T14" fmla="*/ 134 w 142"/>
                <a:gd name="T15" fmla="*/ 2 h 89"/>
                <a:gd name="T16" fmla="*/ 142 w 142"/>
                <a:gd name="T17" fmla="*/ 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89">
                  <a:moveTo>
                    <a:pt x="142" y="7"/>
                  </a:moveTo>
                  <a:cubicBezTo>
                    <a:pt x="142" y="7"/>
                    <a:pt x="142" y="7"/>
                    <a:pt x="142" y="7"/>
                  </a:cubicBezTo>
                  <a:cubicBezTo>
                    <a:pt x="142" y="9"/>
                    <a:pt x="141" y="11"/>
                    <a:pt x="139" y="12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4" y="89"/>
                    <a:pt x="0" y="87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1"/>
                    <a:pt x="1" y="79"/>
                    <a:pt x="2" y="78"/>
                  </a:cubicBezTo>
                  <a:cubicBezTo>
                    <a:pt x="134" y="2"/>
                    <a:pt x="134" y="2"/>
                    <a:pt x="134" y="2"/>
                  </a:cubicBezTo>
                  <a:cubicBezTo>
                    <a:pt x="137" y="0"/>
                    <a:pt x="142" y="3"/>
                    <a:pt x="142" y="7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8" name="ïś1îḍê">
              <a:extLst>
                <a:ext uri="{FF2B5EF4-FFF2-40B4-BE49-F238E27FC236}">
                  <a16:creationId xmlns:a16="http://schemas.microsoft.com/office/drawing/2014/main" id="{570E9AF6-20BE-4980-B13F-D03656BE2A09}"/>
                </a:ext>
              </a:extLst>
            </p:cNvPr>
            <p:cNvSpPr/>
            <p:nvPr/>
          </p:nvSpPr>
          <p:spPr bwMode="auto">
            <a:xfrm>
              <a:off x="5039957" y="2346132"/>
              <a:ext cx="586140" cy="367579"/>
            </a:xfrm>
            <a:custGeom>
              <a:avLst/>
              <a:gdLst>
                <a:gd name="T0" fmla="*/ 142 w 142"/>
                <a:gd name="T1" fmla="*/ 7 h 89"/>
                <a:gd name="T2" fmla="*/ 142 w 142"/>
                <a:gd name="T3" fmla="*/ 7 h 89"/>
                <a:gd name="T4" fmla="*/ 139 w 142"/>
                <a:gd name="T5" fmla="*/ 11 h 89"/>
                <a:gd name="T6" fmla="*/ 8 w 142"/>
                <a:gd name="T7" fmla="*/ 87 h 89"/>
                <a:gd name="T8" fmla="*/ 0 w 142"/>
                <a:gd name="T9" fmla="*/ 83 h 89"/>
                <a:gd name="T10" fmla="*/ 0 w 142"/>
                <a:gd name="T11" fmla="*/ 83 h 89"/>
                <a:gd name="T12" fmla="*/ 2 w 142"/>
                <a:gd name="T13" fmla="*/ 78 h 89"/>
                <a:gd name="T14" fmla="*/ 134 w 142"/>
                <a:gd name="T15" fmla="*/ 2 h 89"/>
                <a:gd name="T16" fmla="*/ 142 w 142"/>
                <a:gd name="T17" fmla="*/ 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89">
                  <a:moveTo>
                    <a:pt x="142" y="7"/>
                  </a:moveTo>
                  <a:cubicBezTo>
                    <a:pt x="142" y="7"/>
                    <a:pt x="142" y="7"/>
                    <a:pt x="142" y="7"/>
                  </a:cubicBezTo>
                  <a:cubicBezTo>
                    <a:pt x="142" y="9"/>
                    <a:pt x="141" y="11"/>
                    <a:pt x="139" y="11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4" y="89"/>
                    <a:pt x="0" y="87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1"/>
                    <a:pt x="1" y="79"/>
                    <a:pt x="2" y="78"/>
                  </a:cubicBezTo>
                  <a:cubicBezTo>
                    <a:pt x="18" y="69"/>
                    <a:pt x="107" y="18"/>
                    <a:pt x="134" y="2"/>
                  </a:cubicBezTo>
                  <a:cubicBezTo>
                    <a:pt x="137" y="0"/>
                    <a:pt x="142" y="3"/>
                    <a:pt x="142" y="7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9" name="îṥļiḍè">
              <a:extLst>
                <a:ext uri="{FF2B5EF4-FFF2-40B4-BE49-F238E27FC236}">
                  <a16:creationId xmlns:a16="http://schemas.microsoft.com/office/drawing/2014/main" id="{E1140F81-D202-4F15-97F8-0151DB2163B8}"/>
                </a:ext>
              </a:extLst>
            </p:cNvPr>
            <p:cNvSpPr/>
            <p:nvPr/>
          </p:nvSpPr>
          <p:spPr bwMode="auto">
            <a:xfrm>
              <a:off x="5039957" y="2449452"/>
              <a:ext cx="586140" cy="367579"/>
            </a:xfrm>
            <a:custGeom>
              <a:avLst/>
              <a:gdLst>
                <a:gd name="T0" fmla="*/ 142 w 142"/>
                <a:gd name="T1" fmla="*/ 7 h 89"/>
                <a:gd name="T2" fmla="*/ 142 w 142"/>
                <a:gd name="T3" fmla="*/ 7 h 89"/>
                <a:gd name="T4" fmla="*/ 139 w 142"/>
                <a:gd name="T5" fmla="*/ 12 h 89"/>
                <a:gd name="T6" fmla="*/ 8 w 142"/>
                <a:gd name="T7" fmla="*/ 87 h 89"/>
                <a:gd name="T8" fmla="*/ 0 w 142"/>
                <a:gd name="T9" fmla="*/ 83 h 89"/>
                <a:gd name="T10" fmla="*/ 0 w 142"/>
                <a:gd name="T11" fmla="*/ 83 h 89"/>
                <a:gd name="T12" fmla="*/ 2 w 142"/>
                <a:gd name="T13" fmla="*/ 78 h 89"/>
                <a:gd name="T14" fmla="*/ 134 w 142"/>
                <a:gd name="T15" fmla="*/ 2 h 89"/>
                <a:gd name="T16" fmla="*/ 142 w 142"/>
                <a:gd name="T17" fmla="*/ 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89">
                  <a:moveTo>
                    <a:pt x="142" y="7"/>
                  </a:moveTo>
                  <a:cubicBezTo>
                    <a:pt x="142" y="7"/>
                    <a:pt x="142" y="7"/>
                    <a:pt x="142" y="7"/>
                  </a:cubicBezTo>
                  <a:cubicBezTo>
                    <a:pt x="142" y="9"/>
                    <a:pt x="141" y="11"/>
                    <a:pt x="139" y="12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4" y="89"/>
                    <a:pt x="0" y="87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1"/>
                    <a:pt x="1" y="79"/>
                    <a:pt x="2" y="78"/>
                  </a:cubicBezTo>
                  <a:cubicBezTo>
                    <a:pt x="18" y="69"/>
                    <a:pt x="107" y="18"/>
                    <a:pt x="134" y="2"/>
                  </a:cubicBezTo>
                  <a:cubicBezTo>
                    <a:pt x="137" y="0"/>
                    <a:pt x="142" y="3"/>
                    <a:pt x="142" y="7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0" name="íşļiḍè">
              <a:extLst>
                <a:ext uri="{FF2B5EF4-FFF2-40B4-BE49-F238E27FC236}">
                  <a16:creationId xmlns:a16="http://schemas.microsoft.com/office/drawing/2014/main" id="{CD5D95D5-63C6-4ACA-B3E8-0F7225F1AE0D}"/>
                </a:ext>
              </a:extLst>
            </p:cNvPr>
            <p:cNvSpPr/>
            <p:nvPr/>
          </p:nvSpPr>
          <p:spPr bwMode="auto">
            <a:xfrm>
              <a:off x="5039957" y="2552771"/>
              <a:ext cx="586140" cy="367579"/>
            </a:xfrm>
            <a:custGeom>
              <a:avLst/>
              <a:gdLst>
                <a:gd name="T0" fmla="*/ 142 w 142"/>
                <a:gd name="T1" fmla="*/ 7 h 89"/>
                <a:gd name="T2" fmla="*/ 142 w 142"/>
                <a:gd name="T3" fmla="*/ 7 h 89"/>
                <a:gd name="T4" fmla="*/ 139 w 142"/>
                <a:gd name="T5" fmla="*/ 12 h 89"/>
                <a:gd name="T6" fmla="*/ 8 w 142"/>
                <a:gd name="T7" fmla="*/ 87 h 89"/>
                <a:gd name="T8" fmla="*/ 0 w 142"/>
                <a:gd name="T9" fmla="*/ 83 h 89"/>
                <a:gd name="T10" fmla="*/ 0 w 142"/>
                <a:gd name="T11" fmla="*/ 83 h 89"/>
                <a:gd name="T12" fmla="*/ 2 w 142"/>
                <a:gd name="T13" fmla="*/ 78 h 89"/>
                <a:gd name="T14" fmla="*/ 134 w 142"/>
                <a:gd name="T15" fmla="*/ 2 h 89"/>
                <a:gd name="T16" fmla="*/ 142 w 142"/>
                <a:gd name="T17" fmla="*/ 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89">
                  <a:moveTo>
                    <a:pt x="142" y="7"/>
                  </a:moveTo>
                  <a:cubicBezTo>
                    <a:pt x="142" y="7"/>
                    <a:pt x="142" y="7"/>
                    <a:pt x="142" y="7"/>
                  </a:cubicBezTo>
                  <a:cubicBezTo>
                    <a:pt x="142" y="9"/>
                    <a:pt x="141" y="11"/>
                    <a:pt x="139" y="12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4" y="89"/>
                    <a:pt x="0" y="87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1"/>
                    <a:pt x="1" y="79"/>
                    <a:pt x="2" y="78"/>
                  </a:cubicBezTo>
                  <a:cubicBezTo>
                    <a:pt x="18" y="69"/>
                    <a:pt x="107" y="18"/>
                    <a:pt x="134" y="2"/>
                  </a:cubicBezTo>
                  <a:cubicBezTo>
                    <a:pt x="137" y="0"/>
                    <a:pt x="142" y="3"/>
                    <a:pt x="142" y="7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1" name="íṧḻîdé">
              <a:extLst>
                <a:ext uri="{FF2B5EF4-FFF2-40B4-BE49-F238E27FC236}">
                  <a16:creationId xmlns:a16="http://schemas.microsoft.com/office/drawing/2014/main" id="{88DC6132-20CA-47CB-9FBF-2F387452D03B}"/>
                </a:ext>
              </a:extLst>
            </p:cNvPr>
            <p:cNvSpPr/>
            <p:nvPr/>
          </p:nvSpPr>
          <p:spPr bwMode="auto">
            <a:xfrm>
              <a:off x="5039957" y="2656091"/>
              <a:ext cx="586140" cy="367579"/>
            </a:xfrm>
            <a:custGeom>
              <a:avLst/>
              <a:gdLst>
                <a:gd name="T0" fmla="*/ 142 w 142"/>
                <a:gd name="T1" fmla="*/ 7 h 89"/>
                <a:gd name="T2" fmla="*/ 142 w 142"/>
                <a:gd name="T3" fmla="*/ 7 h 89"/>
                <a:gd name="T4" fmla="*/ 139 w 142"/>
                <a:gd name="T5" fmla="*/ 12 h 89"/>
                <a:gd name="T6" fmla="*/ 8 w 142"/>
                <a:gd name="T7" fmla="*/ 87 h 89"/>
                <a:gd name="T8" fmla="*/ 0 w 142"/>
                <a:gd name="T9" fmla="*/ 83 h 89"/>
                <a:gd name="T10" fmla="*/ 0 w 142"/>
                <a:gd name="T11" fmla="*/ 83 h 89"/>
                <a:gd name="T12" fmla="*/ 2 w 142"/>
                <a:gd name="T13" fmla="*/ 78 h 89"/>
                <a:gd name="T14" fmla="*/ 134 w 142"/>
                <a:gd name="T15" fmla="*/ 3 h 89"/>
                <a:gd name="T16" fmla="*/ 142 w 142"/>
                <a:gd name="T17" fmla="*/ 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89">
                  <a:moveTo>
                    <a:pt x="142" y="7"/>
                  </a:moveTo>
                  <a:cubicBezTo>
                    <a:pt x="142" y="7"/>
                    <a:pt x="142" y="7"/>
                    <a:pt x="142" y="7"/>
                  </a:cubicBezTo>
                  <a:cubicBezTo>
                    <a:pt x="142" y="9"/>
                    <a:pt x="141" y="11"/>
                    <a:pt x="139" y="12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4" y="89"/>
                    <a:pt x="0" y="87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1"/>
                    <a:pt x="1" y="79"/>
                    <a:pt x="2" y="78"/>
                  </a:cubicBezTo>
                  <a:cubicBezTo>
                    <a:pt x="18" y="69"/>
                    <a:pt x="107" y="18"/>
                    <a:pt x="134" y="3"/>
                  </a:cubicBezTo>
                  <a:cubicBezTo>
                    <a:pt x="137" y="0"/>
                    <a:pt x="142" y="3"/>
                    <a:pt x="142" y="7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2" name="ïṥlïḍè">
              <a:extLst>
                <a:ext uri="{FF2B5EF4-FFF2-40B4-BE49-F238E27FC236}">
                  <a16:creationId xmlns:a16="http://schemas.microsoft.com/office/drawing/2014/main" id="{A7DCD842-5D33-41FB-8F90-CD7700CFF8FB}"/>
                </a:ext>
              </a:extLst>
            </p:cNvPr>
            <p:cNvSpPr/>
            <p:nvPr/>
          </p:nvSpPr>
          <p:spPr bwMode="auto">
            <a:xfrm>
              <a:off x="4825370" y="2670000"/>
              <a:ext cx="178822" cy="468911"/>
            </a:xfrm>
            <a:custGeom>
              <a:avLst/>
              <a:gdLst>
                <a:gd name="T0" fmla="*/ 43 w 43"/>
                <a:gd name="T1" fmla="*/ 4 h 114"/>
                <a:gd name="T2" fmla="*/ 43 w 43"/>
                <a:gd name="T3" fmla="*/ 90 h 114"/>
                <a:gd name="T4" fmla="*/ 41 w 43"/>
                <a:gd name="T5" fmla="*/ 92 h 114"/>
                <a:gd name="T6" fmla="*/ 5 w 43"/>
                <a:gd name="T7" fmla="*/ 113 h 114"/>
                <a:gd name="T8" fmla="*/ 1 w 43"/>
                <a:gd name="T9" fmla="*/ 111 h 114"/>
                <a:gd name="T10" fmla="*/ 0 w 43"/>
                <a:gd name="T11" fmla="*/ 25 h 114"/>
                <a:gd name="T12" fmla="*/ 2 w 43"/>
                <a:gd name="T13" fmla="*/ 22 h 114"/>
                <a:gd name="T14" fmla="*/ 38 w 43"/>
                <a:gd name="T15" fmla="*/ 1 h 114"/>
                <a:gd name="T16" fmla="*/ 43 w 43"/>
                <a:gd name="T17" fmla="*/ 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114">
                  <a:moveTo>
                    <a:pt x="43" y="4"/>
                  </a:moveTo>
                  <a:cubicBezTo>
                    <a:pt x="43" y="90"/>
                    <a:pt x="43" y="90"/>
                    <a:pt x="43" y="90"/>
                  </a:cubicBezTo>
                  <a:cubicBezTo>
                    <a:pt x="43" y="91"/>
                    <a:pt x="42" y="92"/>
                    <a:pt x="41" y="92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3" y="114"/>
                    <a:pt x="1" y="113"/>
                    <a:pt x="1" y="11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1" y="23"/>
                    <a:pt x="2" y="22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40" y="0"/>
                    <a:pt x="43" y="2"/>
                    <a:pt x="43" y="4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3" name="ïśļïḓe">
              <a:extLst>
                <a:ext uri="{FF2B5EF4-FFF2-40B4-BE49-F238E27FC236}">
                  <a16:creationId xmlns:a16="http://schemas.microsoft.com/office/drawing/2014/main" id="{95AD361E-8BDE-4882-BDB2-47CF5936EAD9}"/>
                </a:ext>
              </a:extLst>
            </p:cNvPr>
            <p:cNvSpPr/>
            <p:nvPr/>
          </p:nvSpPr>
          <p:spPr bwMode="auto">
            <a:xfrm>
              <a:off x="4416066" y="2797162"/>
              <a:ext cx="367580" cy="562297"/>
            </a:xfrm>
            <a:custGeom>
              <a:avLst/>
              <a:gdLst>
                <a:gd name="T0" fmla="*/ 89 w 89"/>
                <a:gd name="T1" fmla="*/ 4 h 136"/>
                <a:gd name="T2" fmla="*/ 89 w 89"/>
                <a:gd name="T3" fmla="*/ 84 h 136"/>
                <a:gd name="T4" fmla="*/ 86 w 89"/>
                <a:gd name="T5" fmla="*/ 89 h 136"/>
                <a:gd name="T6" fmla="*/ 6 w 89"/>
                <a:gd name="T7" fmla="*/ 135 h 136"/>
                <a:gd name="T8" fmla="*/ 0 w 89"/>
                <a:gd name="T9" fmla="*/ 131 h 136"/>
                <a:gd name="T10" fmla="*/ 0 w 89"/>
                <a:gd name="T11" fmla="*/ 52 h 136"/>
                <a:gd name="T12" fmla="*/ 3 w 89"/>
                <a:gd name="T13" fmla="*/ 47 h 136"/>
                <a:gd name="T14" fmla="*/ 83 w 89"/>
                <a:gd name="T15" fmla="*/ 1 h 136"/>
                <a:gd name="T16" fmla="*/ 89 w 89"/>
                <a:gd name="T17" fmla="*/ 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136">
                  <a:moveTo>
                    <a:pt x="89" y="4"/>
                  </a:moveTo>
                  <a:cubicBezTo>
                    <a:pt x="89" y="84"/>
                    <a:pt x="89" y="84"/>
                    <a:pt x="89" y="84"/>
                  </a:cubicBezTo>
                  <a:cubicBezTo>
                    <a:pt x="89" y="86"/>
                    <a:pt x="88" y="88"/>
                    <a:pt x="86" y="89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3" y="136"/>
                    <a:pt x="0" y="134"/>
                    <a:pt x="0" y="13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0"/>
                    <a:pt x="1" y="48"/>
                    <a:pt x="3" y="47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5" y="0"/>
                    <a:pt x="89" y="1"/>
                    <a:pt x="89" y="4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4" name="íSļïďê">
              <a:extLst>
                <a:ext uri="{FF2B5EF4-FFF2-40B4-BE49-F238E27FC236}">
                  <a16:creationId xmlns:a16="http://schemas.microsoft.com/office/drawing/2014/main" id="{47961B20-66B8-4E37-85B8-FC51A3E71E4D}"/>
                </a:ext>
              </a:extLst>
            </p:cNvPr>
            <p:cNvSpPr/>
            <p:nvPr/>
          </p:nvSpPr>
          <p:spPr bwMode="auto">
            <a:xfrm>
              <a:off x="7819647" y="4654925"/>
              <a:ext cx="347710" cy="180810"/>
            </a:xfrm>
            <a:prstGeom prst="ellipse">
              <a:avLst/>
            </a:prstGeom>
            <a:solidFill>
              <a:srgbClr val="9AB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5" name="íṩḻíḋê">
              <a:extLst>
                <a:ext uri="{FF2B5EF4-FFF2-40B4-BE49-F238E27FC236}">
                  <a16:creationId xmlns:a16="http://schemas.microsoft.com/office/drawing/2014/main" id="{A578A6D8-5D3D-4449-A30D-EC1FAD8BC4F8}"/>
                </a:ext>
              </a:extLst>
            </p:cNvPr>
            <p:cNvSpPr/>
            <p:nvPr/>
          </p:nvSpPr>
          <p:spPr bwMode="auto">
            <a:xfrm>
              <a:off x="7605061" y="4559553"/>
              <a:ext cx="347710" cy="182796"/>
            </a:xfrm>
            <a:prstGeom prst="ellipse">
              <a:avLst/>
            </a:prstGeom>
            <a:solidFill>
              <a:srgbClr val="9AB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6" name="ïṩľiḓê">
              <a:extLst>
                <a:ext uri="{FF2B5EF4-FFF2-40B4-BE49-F238E27FC236}">
                  <a16:creationId xmlns:a16="http://schemas.microsoft.com/office/drawing/2014/main" id="{7EFC2CC2-2043-4132-9869-9FCC31035952}"/>
                </a:ext>
              </a:extLst>
            </p:cNvPr>
            <p:cNvSpPr/>
            <p:nvPr/>
          </p:nvSpPr>
          <p:spPr bwMode="auto">
            <a:xfrm>
              <a:off x="7440147" y="4712546"/>
              <a:ext cx="347710" cy="182796"/>
            </a:xfrm>
            <a:prstGeom prst="ellipse">
              <a:avLst/>
            </a:prstGeom>
            <a:solidFill>
              <a:srgbClr val="9AB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7" name="îṡlíḓê">
              <a:extLst>
                <a:ext uri="{FF2B5EF4-FFF2-40B4-BE49-F238E27FC236}">
                  <a16:creationId xmlns:a16="http://schemas.microsoft.com/office/drawing/2014/main" id="{BE0516B0-0F7D-4B3E-A050-C5FCF29FE08E}"/>
                </a:ext>
              </a:extLst>
            </p:cNvPr>
            <p:cNvSpPr/>
            <p:nvPr/>
          </p:nvSpPr>
          <p:spPr bwMode="auto">
            <a:xfrm>
              <a:off x="7616982" y="4601279"/>
              <a:ext cx="323867" cy="119215"/>
            </a:xfrm>
            <a:custGeom>
              <a:avLst/>
              <a:gdLst>
                <a:gd name="T0" fmla="*/ 0 w 78"/>
                <a:gd name="T1" fmla="*/ 0 h 29"/>
                <a:gd name="T2" fmla="*/ 0 w 78"/>
                <a:gd name="T3" fmla="*/ 8 h 29"/>
                <a:gd name="T4" fmla="*/ 39 w 78"/>
                <a:gd name="T5" fmla="*/ 29 h 29"/>
                <a:gd name="T6" fmla="*/ 78 w 78"/>
                <a:gd name="T7" fmla="*/ 8 h 29"/>
                <a:gd name="T8" fmla="*/ 78 w 78"/>
                <a:gd name="T9" fmla="*/ 0 h 29"/>
                <a:gd name="T10" fmla="*/ 0 w 78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29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20"/>
                    <a:pt x="17" y="29"/>
                    <a:pt x="39" y="29"/>
                  </a:cubicBezTo>
                  <a:cubicBezTo>
                    <a:pt x="60" y="29"/>
                    <a:pt x="78" y="20"/>
                    <a:pt x="78" y="8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8" name="íṧ1ide">
              <a:extLst>
                <a:ext uri="{FF2B5EF4-FFF2-40B4-BE49-F238E27FC236}">
                  <a16:creationId xmlns:a16="http://schemas.microsoft.com/office/drawing/2014/main" id="{7AB91905-B622-4EC3-A6F1-7F02D13BAD01}"/>
                </a:ext>
              </a:extLst>
            </p:cNvPr>
            <p:cNvSpPr/>
            <p:nvPr/>
          </p:nvSpPr>
          <p:spPr bwMode="auto">
            <a:xfrm>
              <a:off x="7696459" y="4674794"/>
              <a:ext cx="15895" cy="9935"/>
            </a:xfrm>
            <a:custGeom>
              <a:avLst/>
              <a:gdLst>
                <a:gd name="T0" fmla="*/ 0 w 4"/>
                <a:gd name="T1" fmla="*/ 0 h 2"/>
                <a:gd name="T2" fmla="*/ 0 w 4"/>
                <a:gd name="T3" fmla="*/ 0 h 2"/>
                <a:gd name="T4" fmla="*/ 4 w 4"/>
                <a:gd name="T5" fmla="*/ 2 h 2"/>
                <a:gd name="T6" fmla="*/ 4 w 4"/>
                <a:gd name="T7" fmla="*/ 1 h 2"/>
                <a:gd name="T8" fmla="*/ 0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3" y="1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1" y="0"/>
                    <a:pt x="0" y="0"/>
                  </a:cubicBezTo>
                </a:path>
              </a:pathLst>
            </a:custGeom>
            <a:solidFill>
              <a:srgbClr val="527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9" name="ïṥlíďè">
              <a:extLst>
                <a:ext uri="{FF2B5EF4-FFF2-40B4-BE49-F238E27FC236}">
                  <a16:creationId xmlns:a16="http://schemas.microsoft.com/office/drawing/2014/main" id="{F2C9F604-E49A-4DF0-9AAA-2A1418185D6D}"/>
                </a:ext>
              </a:extLst>
            </p:cNvPr>
            <p:cNvSpPr/>
            <p:nvPr/>
          </p:nvSpPr>
          <p:spPr bwMode="auto">
            <a:xfrm>
              <a:off x="7845478" y="4674794"/>
              <a:ext cx="15895" cy="25830"/>
            </a:xfrm>
            <a:custGeom>
              <a:avLst/>
              <a:gdLst>
                <a:gd name="T0" fmla="*/ 4 w 4"/>
                <a:gd name="T1" fmla="*/ 0 h 6"/>
                <a:gd name="T2" fmla="*/ 0 w 4"/>
                <a:gd name="T3" fmla="*/ 1 h 6"/>
                <a:gd name="T4" fmla="*/ 0 w 4"/>
                <a:gd name="T5" fmla="*/ 6 h 6"/>
                <a:gd name="T6" fmla="*/ 4 w 4"/>
                <a:gd name="T7" fmla="*/ 6 h 6"/>
                <a:gd name="T8" fmla="*/ 4 w 4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4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527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0" name="ïṡḻïdé">
              <a:extLst>
                <a:ext uri="{FF2B5EF4-FFF2-40B4-BE49-F238E27FC236}">
                  <a16:creationId xmlns:a16="http://schemas.microsoft.com/office/drawing/2014/main" id="{35A30D8F-A9DA-4C6A-AF14-C5D500E65175}"/>
                </a:ext>
              </a:extLst>
            </p:cNvPr>
            <p:cNvSpPr/>
            <p:nvPr/>
          </p:nvSpPr>
          <p:spPr bwMode="auto">
            <a:xfrm>
              <a:off x="7626917" y="4625122"/>
              <a:ext cx="27817" cy="41726"/>
            </a:xfrm>
            <a:custGeom>
              <a:avLst/>
              <a:gdLst>
                <a:gd name="T0" fmla="*/ 0 w 7"/>
                <a:gd name="T1" fmla="*/ 0 h 10"/>
                <a:gd name="T2" fmla="*/ 0 w 7"/>
                <a:gd name="T3" fmla="*/ 9 h 10"/>
                <a:gd name="T4" fmla="*/ 0 w 7"/>
                <a:gd name="T5" fmla="*/ 10 h 10"/>
                <a:gd name="T6" fmla="*/ 7 w 7"/>
                <a:gd name="T7" fmla="*/ 10 h 10"/>
                <a:gd name="T8" fmla="*/ 7 w 7"/>
                <a:gd name="T9" fmla="*/ 7 h 10"/>
                <a:gd name="T10" fmla="*/ 0 w 7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0">
                  <a:moveTo>
                    <a:pt x="0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3" y="10"/>
                    <a:pt x="5" y="10"/>
                    <a:pt x="7" y="10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4" y="5"/>
                    <a:pt x="2" y="3"/>
                    <a:pt x="0" y="0"/>
                  </a:cubicBezTo>
                </a:path>
              </a:pathLst>
            </a:custGeom>
            <a:solidFill>
              <a:srgbClr val="527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1" name="îṩlíďê">
              <a:extLst>
                <a:ext uri="{FF2B5EF4-FFF2-40B4-BE49-F238E27FC236}">
                  <a16:creationId xmlns:a16="http://schemas.microsoft.com/office/drawing/2014/main" id="{25C6C057-3BBC-49BF-AF6C-5C5EEDF7DCA0}"/>
                </a:ext>
              </a:extLst>
            </p:cNvPr>
            <p:cNvSpPr/>
            <p:nvPr/>
          </p:nvSpPr>
          <p:spPr bwMode="auto">
            <a:xfrm>
              <a:off x="7616982" y="4513855"/>
              <a:ext cx="323867" cy="170875"/>
            </a:xfrm>
            <a:prstGeom prst="ellipse">
              <a:avLst/>
            </a:pr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2" name="ïşľîḋè">
              <a:extLst>
                <a:ext uri="{FF2B5EF4-FFF2-40B4-BE49-F238E27FC236}">
                  <a16:creationId xmlns:a16="http://schemas.microsoft.com/office/drawing/2014/main" id="{618D20FC-3F2D-4A54-8712-2F92D959AA29}"/>
                </a:ext>
              </a:extLst>
            </p:cNvPr>
            <p:cNvSpPr/>
            <p:nvPr/>
          </p:nvSpPr>
          <p:spPr bwMode="auto">
            <a:xfrm>
              <a:off x="7654734" y="4531736"/>
              <a:ext cx="248365" cy="131136"/>
            </a:xfrm>
            <a:prstGeom prst="ellipse">
              <a:avLst/>
            </a:prstGeom>
            <a:solidFill>
              <a:srgbClr val="6F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3" name="ïṧľîḍe">
              <a:extLst>
                <a:ext uri="{FF2B5EF4-FFF2-40B4-BE49-F238E27FC236}">
                  <a16:creationId xmlns:a16="http://schemas.microsoft.com/office/drawing/2014/main" id="{AE8B7681-FDC3-4E8E-8549-C1BDE5CE10BF}"/>
                </a:ext>
              </a:extLst>
            </p:cNvPr>
            <p:cNvSpPr/>
            <p:nvPr/>
          </p:nvSpPr>
          <p:spPr bwMode="auto">
            <a:xfrm>
              <a:off x="7654734" y="4531736"/>
              <a:ext cx="248365" cy="69543"/>
            </a:xfrm>
            <a:custGeom>
              <a:avLst/>
              <a:gdLst>
                <a:gd name="T0" fmla="*/ 30 w 60"/>
                <a:gd name="T1" fmla="*/ 3 h 17"/>
                <a:gd name="T2" fmla="*/ 0 w 60"/>
                <a:gd name="T3" fmla="*/ 17 h 17"/>
                <a:gd name="T4" fmla="*/ 0 w 60"/>
                <a:gd name="T5" fmla="*/ 16 h 17"/>
                <a:gd name="T6" fmla="*/ 30 w 60"/>
                <a:gd name="T7" fmla="*/ 0 h 17"/>
                <a:gd name="T8" fmla="*/ 60 w 60"/>
                <a:gd name="T9" fmla="*/ 16 h 17"/>
                <a:gd name="T10" fmla="*/ 60 w 60"/>
                <a:gd name="T11" fmla="*/ 17 h 17"/>
                <a:gd name="T12" fmla="*/ 30 w 60"/>
                <a:gd name="T13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7">
                  <a:moveTo>
                    <a:pt x="30" y="3"/>
                  </a:moveTo>
                  <a:cubicBezTo>
                    <a:pt x="14" y="3"/>
                    <a:pt x="1" y="9"/>
                    <a:pt x="0" y="17"/>
                  </a:cubicBezTo>
                  <a:cubicBezTo>
                    <a:pt x="0" y="17"/>
                    <a:pt x="0" y="17"/>
                    <a:pt x="0" y="16"/>
                  </a:cubicBezTo>
                  <a:cubicBezTo>
                    <a:pt x="0" y="8"/>
                    <a:pt x="13" y="0"/>
                    <a:pt x="30" y="0"/>
                  </a:cubicBezTo>
                  <a:cubicBezTo>
                    <a:pt x="46" y="0"/>
                    <a:pt x="60" y="8"/>
                    <a:pt x="60" y="16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59" y="9"/>
                    <a:pt x="46" y="3"/>
                    <a:pt x="30" y="3"/>
                  </a:cubicBezTo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4" name="ïśľïḑé">
              <a:extLst>
                <a:ext uri="{FF2B5EF4-FFF2-40B4-BE49-F238E27FC236}">
                  <a16:creationId xmlns:a16="http://schemas.microsoft.com/office/drawing/2014/main" id="{CBBAD3C1-EFD9-4A37-B106-3CAF95854B96}"/>
                </a:ext>
              </a:extLst>
            </p:cNvPr>
            <p:cNvSpPr/>
            <p:nvPr/>
          </p:nvSpPr>
          <p:spPr bwMode="auto">
            <a:xfrm>
              <a:off x="7704406" y="4555579"/>
              <a:ext cx="149019" cy="87424"/>
            </a:xfrm>
            <a:custGeom>
              <a:avLst/>
              <a:gdLst>
                <a:gd name="T0" fmla="*/ 4 w 36"/>
                <a:gd name="T1" fmla="*/ 12 h 21"/>
                <a:gd name="T2" fmla="*/ 10 w 36"/>
                <a:gd name="T3" fmla="*/ 9 h 21"/>
                <a:gd name="T4" fmla="*/ 9 w 36"/>
                <a:gd name="T5" fmla="*/ 7 h 21"/>
                <a:gd name="T6" fmla="*/ 14 w 36"/>
                <a:gd name="T7" fmla="*/ 10 h 21"/>
                <a:gd name="T8" fmla="*/ 13 w 36"/>
                <a:gd name="T9" fmla="*/ 18 h 21"/>
                <a:gd name="T10" fmla="*/ 29 w 36"/>
                <a:gd name="T11" fmla="*/ 18 h 21"/>
                <a:gd name="T12" fmla="*/ 32 w 36"/>
                <a:gd name="T13" fmla="*/ 19 h 21"/>
                <a:gd name="T14" fmla="*/ 34 w 36"/>
                <a:gd name="T15" fmla="*/ 18 h 21"/>
                <a:gd name="T16" fmla="*/ 31 w 36"/>
                <a:gd name="T17" fmla="*/ 17 h 21"/>
                <a:gd name="T18" fmla="*/ 32 w 36"/>
                <a:gd name="T19" fmla="*/ 8 h 21"/>
                <a:gd name="T20" fmla="*/ 26 w 36"/>
                <a:gd name="T21" fmla="*/ 11 h 21"/>
                <a:gd name="T22" fmla="*/ 26 w 36"/>
                <a:gd name="T23" fmla="*/ 14 h 21"/>
                <a:gd name="T24" fmla="*/ 21 w 36"/>
                <a:gd name="T25" fmla="*/ 11 h 21"/>
                <a:gd name="T26" fmla="*/ 22 w 36"/>
                <a:gd name="T27" fmla="*/ 2 h 21"/>
                <a:gd name="T28" fmla="*/ 7 w 36"/>
                <a:gd name="T29" fmla="*/ 3 h 21"/>
                <a:gd name="T30" fmla="*/ 4 w 36"/>
                <a:gd name="T31" fmla="*/ 1 h 21"/>
                <a:gd name="T32" fmla="*/ 2 w 36"/>
                <a:gd name="T33" fmla="*/ 2 h 21"/>
                <a:gd name="T34" fmla="*/ 5 w 36"/>
                <a:gd name="T35" fmla="*/ 4 h 21"/>
                <a:gd name="T36" fmla="*/ 4 w 36"/>
                <a:gd name="T37" fmla="*/ 12 h 21"/>
                <a:gd name="T38" fmla="*/ 20 w 36"/>
                <a:gd name="T39" fmla="*/ 12 h 21"/>
                <a:gd name="T40" fmla="*/ 24 w 36"/>
                <a:gd name="T41" fmla="*/ 15 h 21"/>
                <a:gd name="T42" fmla="*/ 20 w 36"/>
                <a:gd name="T43" fmla="*/ 15 h 21"/>
                <a:gd name="T44" fmla="*/ 20 w 36"/>
                <a:gd name="T45" fmla="*/ 12 h 21"/>
                <a:gd name="T46" fmla="*/ 11 w 36"/>
                <a:gd name="T47" fmla="*/ 5 h 21"/>
                <a:gd name="T48" fmla="*/ 16 w 36"/>
                <a:gd name="T49" fmla="*/ 5 h 21"/>
                <a:gd name="T50" fmla="*/ 16 w 36"/>
                <a:gd name="T51" fmla="*/ 8 h 21"/>
                <a:gd name="T52" fmla="*/ 11 w 36"/>
                <a:gd name="T53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" h="21">
                  <a:moveTo>
                    <a:pt x="4" y="12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9" y="8"/>
                    <a:pt x="9" y="7"/>
                    <a:pt x="9" y="7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2" y="12"/>
                    <a:pt x="8" y="15"/>
                    <a:pt x="13" y="18"/>
                  </a:cubicBezTo>
                  <a:cubicBezTo>
                    <a:pt x="17" y="21"/>
                    <a:pt x="23" y="21"/>
                    <a:pt x="29" y="18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5" y="14"/>
                    <a:pt x="36" y="10"/>
                    <a:pt x="32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2"/>
                    <a:pt x="27" y="13"/>
                    <a:pt x="26" y="14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4" y="8"/>
                    <a:pt x="27" y="5"/>
                    <a:pt x="22" y="2"/>
                  </a:cubicBezTo>
                  <a:cubicBezTo>
                    <a:pt x="18" y="0"/>
                    <a:pt x="12" y="0"/>
                    <a:pt x="7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0" y="7"/>
                    <a:pt x="0" y="10"/>
                    <a:pt x="4" y="12"/>
                  </a:cubicBezTo>
                  <a:moveTo>
                    <a:pt x="20" y="12"/>
                  </a:moveTo>
                  <a:cubicBezTo>
                    <a:pt x="24" y="15"/>
                    <a:pt x="24" y="15"/>
                    <a:pt x="24" y="15"/>
                  </a:cubicBezTo>
                  <a:cubicBezTo>
                    <a:pt x="23" y="16"/>
                    <a:pt x="21" y="16"/>
                    <a:pt x="20" y="15"/>
                  </a:cubicBezTo>
                  <a:cubicBezTo>
                    <a:pt x="18" y="14"/>
                    <a:pt x="19" y="14"/>
                    <a:pt x="20" y="12"/>
                  </a:cubicBezTo>
                  <a:moveTo>
                    <a:pt x="11" y="5"/>
                  </a:moveTo>
                  <a:cubicBezTo>
                    <a:pt x="13" y="5"/>
                    <a:pt x="14" y="5"/>
                    <a:pt x="16" y="5"/>
                  </a:cubicBezTo>
                  <a:cubicBezTo>
                    <a:pt x="17" y="6"/>
                    <a:pt x="17" y="7"/>
                    <a:pt x="16" y="8"/>
                  </a:cubicBezTo>
                  <a:cubicBezTo>
                    <a:pt x="11" y="5"/>
                    <a:pt x="11" y="5"/>
                    <a:pt x="11" y="5"/>
                  </a:cubicBezTo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5" name="îṡľidè">
              <a:extLst>
                <a:ext uri="{FF2B5EF4-FFF2-40B4-BE49-F238E27FC236}">
                  <a16:creationId xmlns:a16="http://schemas.microsoft.com/office/drawing/2014/main" id="{38A92D02-3826-4300-AFA3-A5D16C22DFCA}"/>
                </a:ext>
              </a:extLst>
            </p:cNvPr>
            <p:cNvSpPr/>
            <p:nvPr/>
          </p:nvSpPr>
          <p:spPr bwMode="auto">
            <a:xfrm>
              <a:off x="7704406" y="4551606"/>
              <a:ext cx="149019" cy="87424"/>
            </a:xfrm>
            <a:custGeom>
              <a:avLst/>
              <a:gdLst>
                <a:gd name="T0" fmla="*/ 4 w 36"/>
                <a:gd name="T1" fmla="*/ 12 h 21"/>
                <a:gd name="T2" fmla="*/ 10 w 36"/>
                <a:gd name="T3" fmla="*/ 9 h 21"/>
                <a:gd name="T4" fmla="*/ 9 w 36"/>
                <a:gd name="T5" fmla="*/ 7 h 21"/>
                <a:gd name="T6" fmla="*/ 14 w 36"/>
                <a:gd name="T7" fmla="*/ 10 h 21"/>
                <a:gd name="T8" fmla="*/ 13 w 36"/>
                <a:gd name="T9" fmla="*/ 19 h 21"/>
                <a:gd name="T10" fmla="*/ 29 w 36"/>
                <a:gd name="T11" fmla="*/ 18 h 21"/>
                <a:gd name="T12" fmla="*/ 32 w 36"/>
                <a:gd name="T13" fmla="*/ 19 h 21"/>
                <a:gd name="T14" fmla="*/ 34 w 36"/>
                <a:gd name="T15" fmla="*/ 18 h 21"/>
                <a:gd name="T16" fmla="*/ 31 w 36"/>
                <a:gd name="T17" fmla="*/ 17 h 21"/>
                <a:gd name="T18" fmla="*/ 32 w 36"/>
                <a:gd name="T19" fmla="*/ 8 h 21"/>
                <a:gd name="T20" fmla="*/ 26 w 36"/>
                <a:gd name="T21" fmla="*/ 11 h 21"/>
                <a:gd name="T22" fmla="*/ 26 w 36"/>
                <a:gd name="T23" fmla="*/ 14 h 21"/>
                <a:gd name="T24" fmla="*/ 21 w 36"/>
                <a:gd name="T25" fmla="*/ 11 h 21"/>
                <a:gd name="T26" fmla="*/ 22 w 36"/>
                <a:gd name="T27" fmla="*/ 2 h 21"/>
                <a:gd name="T28" fmla="*/ 7 w 36"/>
                <a:gd name="T29" fmla="*/ 3 h 21"/>
                <a:gd name="T30" fmla="*/ 4 w 36"/>
                <a:gd name="T31" fmla="*/ 1 h 21"/>
                <a:gd name="T32" fmla="*/ 2 w 36"/>
                <a:gd name="T33" fmla="*/ 2 h 21"/>
                <a:gd name="T34" fmla="*/ 5 w 36"/>
                <a:gd name="T35" fmla="*/ 4 h 21"/>
                <a:gd name="T36" fmla="*/ 4 w 36"/>
                <a:gd name="T37" fmla="*/ 12 h 21"/>
                <a:gd name="T38" fmla="*/ 20 w 36"/>
                <a:gd name="T39" fmla="*/ 12 h 21"/>
                <a:gd name="T40" fmla="*/ 24 w 36"/>
                <a:gd name="T41" fmla="*/ 15 h 21"/>
                <a:gd name="T42" fmla="*/ 20 w 36"/>
                <a:gd name="T43" fmla="*/ 15 h 21"/>
                <a:gd name="T44" fmla="*/ 20 w 36"/>
                <a:gd name="T45" fmla="*/ 12 h 21"/>
                <a:gd name="T46" fmla="*/ 11 w 36"/>
                <a:gd name="T47" fmla="*/ 5 h 21"/>
                <a:gd name="T48" fmla="*/ 16 w 36"/>
                <a:gd name="T49" fmla="*/ 5 h 21"/>
                <a:gd name="T50" fmla="*/ 16 w 36"/>
                <a:gd name="T51" fmla="*/ 8 h 21"/>
                <a:gd name="T52" fmla="*/ 11 w 36"/>
                <a:gd name="T53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" h="21">
                  <a:moveTo>
                    <a:pt x="4" y="12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9" y="8"/>
                    <a:pt x="9" y="7"/>
                    <a:pt x="9" y="7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2" y="12"/>
                    <a:pt x="8" y="15"/>
                    <a:pt x="13" y="19"/>
                  </a:cubicBezTo>
                  <a:cubicBezTo>
                    <a:pt x="17" y="21"/>
                    <a:pt x="23" y="21"/>
                    <a:pt x="29" y="18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5" y="14"/>
                    <a:pt x="36" y="10"/>
                    <a:pt x="32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2"/>
                    <a:pt x="27" y="13"/>
                    <a:pt x="26" y="14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4" y="8"/>
                    <a:pt x="27" y="5"/>
                    <a:pt x="22" y="2"/>
                  </a:cubicBezTo>
                  <a:cubicBezTo>
                    <a:pt x="18" y="0"/>
                    <a:pt x="12" y="0"/>
                    <a:pt x="7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0" y="7"/>
                    <a:pt x="0" y="10"/>
                    <a:pt x="4" y="12"/>
                  </a:cubicBezTo>
                  <a:moveTo>
                    <a:pt x="20" y="12"/>
                  </a:moveTo>
                  <a:cubicBezTo>
                    <a:pt x="24" y="15"/>
                    <a:pt x="24" y="15"/>
                    <a:pt x="24" y="15"/>
                  </a:cubicBezTo>
                  <a:cubicBezTo>
                    <a:pt x="23" y="16"/>
                    <a:pt x="21" y="16"/>
                    <a:pt x="20" y="15"/>
                  </a:cubicBezTo>
                  <a:cubicBezTo>
                    <a:pt x="18" y="14"/>
                    <a:pt x="19" y="14"/>
                    <a:pt x="20" y="12"/>
                  </a:cubicBezTo>
                  <a:moveTo>
                    <a:pt x="11" y="5"/>
                  </a:moveTo>
                  <a:cubicBezTo>
                    <a:pt x="13" y="5"/>
                    <a:pt x="14" y="5"/>
                    <a:pt x="16" y="5"/>
                  </a:cubicBezTo>
                  <a:cubicBezTo>
                    <a:pt x="17" y="6"/>
                    <a:pt x="17" y="7"/>
                    <a:pt x="16" y="8"/>
                  </a:cubicBezTo>
                  <a:cubicBezTo>
                    <a:pt x="11" y="5"/>
                    <a:pt x="11" y="5"/>
                    <a:pt x="11" y="5"/>
                  </a:cubicBezTo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6" name="iŝlîḓe">
              <a:extLst>
                <a:ext uri="{FF2B5EF4-FFF2-40B4-BE49-F238E27FC236}">
                  <a16:creationId xmlns:a16="http://schemas.microsoft.com/office/drawing/2014/main" id="{74AAF81E-5A02-412F-87E2-7149E11AD96E}"/>
                </a:ext>
              </a:extLst>
            </p:cNvPr>
            <p:cNvSpPr/>
            <p:nvPr/>
          </p:nvSpPr>
          <p:spPr bwMode="auto">
            <a:xfrm>
              <a:off x="7616982" y="4551606"/>
              <a:ext cx="323867" cy="119215"/>
            </a:xfrm>
            <a:custGeom>
              <a:avLst/>
              <a:gdLst>
                <a:gd name="T0" fmla="*/ 0 w 78"/>
                <a:gd name="T1" fmla="*/ 0 h 29"/>
                <a:gd name="T2" fmla="*/ 0 w 78"/>
                <a:gd name="T3" fmla="*/ 8 h 29"/>
                <a:gd name="T4" fmla="*/ 39 w 78"/>
                <a:gd name="T5" fmla="*/ 29 h 29"/>
                <a:gd name="T6" fmla="*/ 78 w 78"/>
                <a:gd name="T7" fmla="*/ 8 h 29"/>
                <a:gd name="T8" fmla="*/ 78 w 78"/>
                <a:gd name="T9" fmla="*/ 0 h 29"/>
                <a:gd name="T10" fmla="*/ 0 w 78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29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20"/>
                    <a:pt x="17" y="29"/>
                    <a:pt x="39" y="29"/>
                  </a:cubicBezTo>
                  <a:cubicBezTo>
                    <a:pt x="60" y="29"/>
                    <a:pt x="78" y="20"/>
                    <a:pt x="78" y="8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7" name="íSḻiḋe">
              <a:extLst>
                <a:ext uri="{FF2B5EF4-FFF2-40B4-BE49-F238E27FC236}">
                  <a16:creationId xmlns:a16="http://schemas.microsoft.com/office/drawing/2014/main" id="{F84193B3-6616-43A1-A3AC-32EAF88CEDED}"/>
                </a:ext>
              </a:extLst>
            </p:cNvPr>
            <p:cNvSpPr/>
            <p:nvPr/>
          </p:nvSpPr>
          <p:spPr bwMode="auto">
            <a:xfrm>
              <a:off x="7696459" y="4625122"/>
              <a:ext cx="15895" cy="37752"/>
            </a:xfrm>
            <a:custGeom>
              <a:avLst/>
              <a:gdLst>
                <a:gd name="T0" fmla="*/ 0 w 4"/>
                <a:gd name="T1" fmla="*/ 0 h 9"/>
                <a:gd name="T2" fmla="*/ 0 w 4"/>
                <a:gd name="T3" fmla="*/ 8 h 9"/>
                <a:gd name="T4" fmla="*/ 4 w 4"/>
                <a:gd name="T5" fmla="*/ 9 h 9"/>
                <a:gd name="T6" fmla="*/ 4 w 4"/>
                <a:gd name="T7" fmla="*/ 1 h 9"/>
                <a:gd name="T8" fmla="*/ 0 w 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9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3" y="9"/>
                    <a:pt x="4" y="9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1" y="0"/>
                    <a:pt x="0" y="0"/>
                  </a:cubicBezTo>
                </a:path>
              </a:pathLst>
            </a:custGeom>
            <a:solidFill>
              <a:srgbClr val="527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8" name="îslïḑe">
              <a:extLst>
                <a:ext uri="{FF2B5EF4-FFF2-40B4-BE49-F238E27FC236}">
                  <a16:creationId xmlns:a16="http://schemas.microsoft.com/office/drawing/2014/main" id="{687698F7-9594-474C-81CB-4D785E83960E}"/>
                </a:ext>
              </a:extLst>
            </p:cNvPr>
            <p:cNvSpPr/>
            <p:nvPr/>
          </p:nvSpPr>
          <p:spPr bwMode="auto">
            <a:xfrm>
              <a:off x="7845478" y="4658899"/>
              <a:ext cx="11921" cy="3974"/>
            </a:xfrm>
            <a:custGeom>
              <a:avLst/>
              <a:gdLst>
                <a:gd name="T0" fmla="*/ 3 w 3"/>
                <a:gd name="T1" fmla="*/ 0 h 1"/>
                <a:gd name="T2" fmla="*/ 0 w 3"/>
                <a:gd name="T3" fmla="*/ 1 h 1"/>
                <a:gd name="T4" fmla="*/ 0 w 3"/>
                <a:gd name="T5" fmla="*/ 1 h 1"/>
                <a:gd name="T6" fmla="*/ 3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3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3" y="0"/>
                  </a:cubicBezTo>
                </a:path>
              </a:pathLst>
            </a:custGeom>
            <a:solidFill>
              <a:srgbClr val="D1D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9" name="ï$ḻïdê">
              <a:extLst>
                <a:ext uri="{FF2B5EF4-FFF2-40B4-BE49-F238E27FC236}">
                  <a16:creationId xmlns:a16="http://schemas.microsoft.com/office/drawing/2014/main" id="{42165AAA-C15B-452C-9D58-04C35C9CD8AB}"/>
                </a:ext>
              </a:extLst>
            </p:cNvPr>
            <p:cNvSpPr/>
            <p:nvPr/>
          </p:nvSpPr>
          <p:spPr bwMode="auto">
            <a:xfrm>
              <a:off x="7845478" y="4625122"/>
              <a:ext cx="15895" cy="37752"/>
            </a:xfrm>
            <a:custGeom>
              <a:avLst/>
              <a:gdLst>
                <a:gd name="T0" fmla="*/ 4 w 4"/>
                <a:gd name="T1" fmla="*/ 0 h 9"/>
                <a:gd name="T2" fmla="*/ 0 w 4"/>
                <a:gd name="T3" fmla="*/ 1 h 9"/>
                <a:gd name="T4" fmla="*/ 0 w 4"/>
                <a:gd name="T5" fmla="*/ 9 h 9"/>
                <a:gd name="T6" fmla="*/ 3 w 4"/>
                <a:gd name="T7" fmla="*/ 8 h 9"/>
                <a:gd name="T8" fmla="*/ 4 w 4"/>
                <a:gd name="T9" fmla="*/ 8 h 9"/>
                <a:gd name="T10" fmla="*/ 4 w 4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9">
                  <a:moveTo>
                    <a:pt x="4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2" y="9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527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0" name="íṧḻîḓé">
              <a:extLst>
                <a:ext uri="{FF2B5EF4-FFF2-40B4-BE49-F238E27FC236}">
                  <a16:creationId xmlns:a16="http://schemas.microsoft.com/office/drawing/2014/main" id="{AF30F3A5-EAC9-4133-84E2-5DB798535AD0}"/>
                </a:ext>
              </a:extLst>
            </p:cNvPr>
            <p:cNvSpPr/>
            <p:nvPr/>
          </p:nvSpPr>
          <p:spPr bwMode="auto">
            <a:xfrm>
              <a:off x="7626917" y="4581410"/>
              <a:ext cx="27817" cy="61595"/>
            </a:xfrm>
            <a:custGeom>
              <a:avLst/>
              <a:gdLst>
                <a:gd name="T0" fmla="*/ 0 w 7"/>
                <a:gd name="T1" fmla="*/ 0 h 15"/>
                <a:gd name="T2" fmla="*/ 0 w 7"/>
                <a:gd name="T3" fmla="*/ 8 h 15"/>
                <a:gd name="T4" fmla="*/ 7 w 7"/>
                <a:gd name="T5" fmla="*/ 15 h 15"/>
                <a:gd name="T6" fmla="*/ 7 w 7"/>
                <a:gd name="T7" fmla="*/ 6 h 15"/>
                <a:gd name="T8" fmla="*/ 0 w 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2" y="10"/>
                    <a:pt x="4" y="13"/>
                    <a:pt x="7" y="1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4" y="4"/>
                    <a:pt x="2" y="2"/>
                    <a:pt x="0" y="0"/>
                  </a:cubicBezTo>
                </a:path>
              </a:pathLst>
            </a:custGeom>
            <a:solidFill>
              <a:srgbClr val="527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1" name="îŝḷiḑé">
              <a:extLst>
                <a:ext uri="{FF2B5EF4-FFF2-40B4-BE49-F238E27FC236}">
                  <a16:creationId xmlns:a16="http://schemas.microsoft.com/office/drawing/2014/main" id="{41CD8A51-A65D-4421-BF7B-878371A73DD5}"/>
                </a:ext>
              </a:extLst>
            </p:cNvPr>
            <p:cNvSpPr/>
            <p:nvPr/>
          </p:nvSpPr>
          <p:spPr bwMode="auto">
            <a:xfrm>
              <a:off x="7616982" y="4464181"/>
              <a:ext cx="323867" cy="174848"/>
            </a:xfrm>
            <a:prstGeom prst="ellipse">
              <a:avLst/>
            </a:pr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2" name="iṩḻiḋè">
              <a:extLst>
                <a:ext uri="{FF2B5EF4-FFF2-40B4-BE49-F238E27FC236}">
                  <a16:creationId xmlns:a16="http://schemas.microsoft.com/office/drawing/2014/main" id="{5B443D93-929B-47DE-979B-5B785F0C055A}"/>
                </a:ext>
              </a:extLst>
            </p:cNvPr>
            <p:cNvSpPr/>
            <p:nvPr/>
          </p:nvSpPr>
          <p:spPr bwMode="auto">
            <a:xfrm>
              <a:off x="7654734" y="4486038"/>
              <a:ext cx="248365" cy="127162"/>
            </a:xfrm>
            <a:prstGeom prst="ellipse">
              <a:avLst/>
            </a:prstGeom>
            <a:solidFill>
              <a:srgbClr val="6F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3" name="iŝ1iḋè">
              <a:extLst>
                <a:ext uri="{FF2B5EF4-FFF2-40B4-BE49-F238E27FC236}">
                  <a16:creationId xmlns:a16="http://schemas.microsoft.com/office/drawing/2014/main" id="{BEF560ED-B781-45EC-ABF6-A737D5F4CCB4}"/>
                </a:ext>
              </a:extLst>
            </p:cNvPr>
            <p:cNvSpPr/>
            <p:nvPr/>
          </p:nvSpPr>
          <p:spPr bwMode="auto">
            <a:xfrm>
              <a:off x="7654734" y="4486038"/>
              <a:ext cx="248365" cy="65569"/>
            </a:xfrm>
            <a:custGeom>
              <a:avLst/>
              <a:gdLst>
                <a:gd name="T0" fmla="*/ 30 w 60"/>
                <a:gd name="T1" fmla="*/ 2 h 16"/>
                <a:gd name="T2" fmla="*/ 0 w 60"/>
                <a:gd name="T3" fmla="*/ 16 h 16"/>
                <a:gd name="T4" fmla="*/ 0 w 60"/>
                <a:gd name="T5" fmla="*/ 15 h 16"/>
                <a:gd name="T6" fmla="*/ 30 w 60"/>
                <a:gd name="T7" fmla="*/ 0 h 16"/>
                <a:gd name="T8" fmla="*/ 60 w 60"/>
                <a:gd name="T9" fmla="*/ 15 h 16"/>
                <a:gd name="T10" fmla="*/ 60 w 60"/>
                <a:gd name="T11" fmla="*/ 16 h 16"/>
                <a:gd name="T12" fmla="*/ 30 w 60"/>
                <a:gd name="T13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6">
                  <a:moveTo>
                    <a:pt x="30" y="2"/>
                  </a:moveTo>
                  <a:cubicBezTo>
                    <a:pt x="14" y="2"/>
                    <a:pt x="1" y="8"/>
                    <a:pt x="0" y="16"/>
                  </a:cubicBezTo>
                  <a:cubicBezTo>
                    <a:pt x="0" y="16"/>
                    <a:pt x="0" y="16"/>
                    <a:pt x="0" y="15"/>
                  </a:cubicBezTo>
                  <a:cubicBezTo>
                    <a:pt x="0" y="7"/>
                    <a:pt x="13" y="0"/>
                    <a:pt x="30" y="0"/>
                  </a:cubicBezTo>
                  <a:cubicBezTo>
                    <a:pt x="46" y="0"/>
                    <a:pt x="60" y="7"/>
                    <a:pt x="60" y="15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59" y="8"/>
                    <a:pt x="46" y="2"/>
                    <a:pt x="30" y="2"/>
                  </a:cubicBezTo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4" name="íŝḻíḋê">
              <a:extLst>
                <a:ext uri="{FF2B5EF4-FFF2-40B4-BE49-F238E27FC236}">
                  <a16:creationId xmlns:a16="http://schemas.microsoft.com/office/drawing/2014/main" id="{4CB7641D-DAAD-4A94-84C8-79B5B15AEA15}"/>
                </a:ext>
              </a:extLst>
            </p:cNvPr>
            <p:cNvSpPr/>
            <p:nvPr/>
          </p:nvSpPr>
          <p:spPr bwMode="auto">
            <a:xfrm>
              <a:off x="7704406" y="4505907"/>
              <a:ext cx="149019" cy="87424"/>
            </a:xfrm>
            <a:custGeom>
              <a:avLst/>
              <a:gdLst>
                <a:gd name="T0" fmla="*/ 4 w 36"/>
                <a:gd name="T1" fmla="*/ 13 h 21"/>
                <a:gd name="T2" fmla="*/ 10 w 36"/>
                <a:gd name="T3" fmla="*/ 9 h 21"/>
                <a:gd name="T4" fmla="*/ 9 w 36"/>
                <a:gd name="T5" fmla="*/ 7 h 21"/>
                <a:gd name="T6" fmla="*/ 14 w 36"/>
                <a:gd name="T7" fmla="*/ 10 h 21"/>
                <a:gd name="T8" fmla="*/ 13 w 36"/>
                <a:gd name="T9" fmla="*/ 19 h 21"/>
                <a:gd name="T10" fmla="*/ 29 w 36"/>
                <a:gd name="T11" fmla="*/ 18 h 21"/>
                <a:gd name="T12" fmla="*/ 32 w 36"/>
                <a:gd name="T13" fmla="*/ 20 h 21"/>
                <a:gd name="T14" fmla="*/ 34 w 36"/>
                <a:gd name="T15" fmla="*/ 18 h 21"/>
                <a:gd name="T16" fmla="*/ 31 w 36"/>
                <a:gd name="T17" fmla="*/ 17 h 21"/>
                <a:gd name="T18" fmla="*/ 32 w 36"/>
                <a:gd name="T19" fmla="*/ 8 h 21"/>
                <a:gd name="T20" fmla="*/ 26 w 36"/>
                <a:gd name="T21" fmla="*/ 11 h 21"/>
                <a:gd name="T22" fmla="*/ 26 w 36"/>
                <a:gd name="T23" fmla="*/ 14 h 21"/>
                <a:gd name="T24" fmla="*/ 21 w 36"/>
                <a:gd name="T25" fmla="*/ 11 h 21"/>
                <a:gd name="T26" fmla="*/ 22 w 36"/>
                <a:gd name="T27" fmla="*/ 2 h 21"/>
                <a:gd name="T28" fmla="*/ 7 w 36"/>
                <a:gd name="T29" fmla="*/ 3 h 21"/>
                <a:gd name="T30" fmla="*/ 4 w 36"/>
                <a:gd name="T31" fmla="*/ 1 h 21"/>
                <a:gd name="T32" fmla="*/ 2 w 36"/>
                <a:gd name="T33" fmla="*/ 2 h 21"/>
                <a:gd name="T34" fmla="*/ 5 w 36"/>
                <a:gd name="T35" fmla="*/ 4 h 21"/>
                <a:gd name="T36" fmla="*/ 4 w 36"/>
                <a:gd name="T37" fmla="*/ 13 h 21"/>
                <a:gd name="T38" fmla="*/ 20 w 36"/>
                <a:gd name="T39" fmla="*/ 13 h 21"/>
                <a:gd name="T40" fmla="*/ 24 w 36"/>
                <a:gd name="T41" fmla="*/ 15 h 21"/>
                <a:gd name="T42" fmla="*/ 20 w 36"/>
                <a:gd name="T43" fmla="*/ 15 h 21"/>
                <a:gd name="T44" fmla="*/ 20 w 36"/>
                <a:gd name="T45" fmla="*/ 13 h 21"/>
                <a:gd name="T46" fmla="*/ 11 w 36"/>
                <a:gd name="T47" fmla="*/ 5 h 21"/>
                <a:gd name="T48" fmla="*/ 16 w 36"/>
                <a:gd name="T49" fmla="*/ 5 h 21"/>
                <a:gd name="T50" fmla="*/ 16 w 36"/>
                <a:gd name="T51" fmla="*/ 8 h 21"/>
                <a:gd name="T52" fmla="*/ 11 w 36"/>
                <a:gd name="T53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" h="21">
                  <a:moveTo>
                    <a:pt x="4" y="13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9" y="8"/>
                    <a:pt x="9" y="7"/>
                    <a:pt x="9" y="7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2" y="12"/>
                    <a:pt x="8" y="16"/>
                    <a:pt x="13" y="19"/>
                  </a:cubicBezTo>
                  <a:cubicBezTo>
                    <a:pt x="17" y="21"/>
                    <a:pt x="23" y="21"/>
                    <a:pt x="29" y="18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5" y="14"/>
                    <a:pt x="36" y="10"/>
                    <a:pt x="32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2"/>
                    <a:pt x="27" y="13"/>
                    <a:pt x="26" y="14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4" y="8"/>
                    <a:pt x="27" y="5"/>
                    <a:pt x="22" y="2"/>
                  </a:cubicBezTo>
                  <a:cubicBezTo>
                    <a:pt x="18" y="0"/>
                    <a:pt x="12" y="0"/>
                    <a:pt x="7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0" y="7"/>
                    <a:pt x="0" y="10"/>
                    <a:pt x="4" y="13"/>
                  </a:cubicBezTo>
                  <a:moveTo>
                    <a:pt x="20" y="13"/>
                  </a:moveTo>
                  <a:cubicBezTo>
                    <a:pt x="24" y="15"/>
                    <a:pt x="24" y="15"/>
                    <a:pt x="24" y="15"/>
                  </a:cubicBezTo>
                  <a:cubicBezTo>
                    <a:pt x="23" y="16"/>
                    <a:pt x="21" y="16"/>
                    <a:pt x="20" y="15"/>
                  </a:cubicBezTo>
                  <a:cubicBezTo>
                    <a:pt x="18" y="15"/>
                    <a:pt x="19" y="14"/>
                    <a:pt x="20" y="13"/>
                  </a:cubicBezTo>
                  <a:moveTo>
                    <a:pt x="11" y="5"/>
                  </a:moveTo>
                  <a:cubicBezTo>
                    <a:pt x="13" y="5"/>
                    <a:pt x="14" y="5"/>
                    <a:pt x="16" y="5"/>
                  </a:cubicBezTo>
                  <a:cubicBezTo>
                    <a:pt x="17" y="6"/>
                    <a:pt x="17" y="7"/>
                    <a:pt x="16" y="8"/>
                  </a:cubicBezTo>
                  <a:cubicBezTo>
                    <a:pt x="11" y="5"/>
                    <a:pt x="11" y="5"/>
                    <a:pt x="11" y="5"/>
                  </a:cubicBezTo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5" name="í$ļíḋe">
              <a:extLst>
                <a:ext uri="{FF2B5EF4-FFF2-40B4-BE49-F238E27FC236}">
                  <a16:creationId xmlns:a16="http://schemas.microsoft.com/office/drawing/2014/main" id="{E1016A71-9EB5-4F56-AD35-CF03771CBFB6}"/>
                </a:ext>
              </a:extLst>
            </p:cNvPr>
            <p:cNvSpPr/>
            <p:nvPr/>
          </p:nvSpPr>
          <p:spPr bwMode="auto">
            <a:xfrm>
              <a:off x="7704406" y="4501933"/>
              <a:ext cx="149019" cy="87424"/>
            </a:xfrm>
            <a:custGeom>
              <a:avLst/>
              <a:gdLst>
                <a:gd name="T0" fmla="*/ 4 w 36"/>
                <a:gd name="T1" fmla="*/ 13 h 21"/>
                <a:gd name="T2" fmla="*/ 10 w 36"/>
                <a:gd name="T3" fmla="*/ 9 h 21"/>
                <a:gd name="T4" fmla="*/ 9 w 36"/>
                <a:gd name="T5" fmla="*/ 7 h 21"/>
                <a:gd name="T6" fmla="*/ 14 w 36"/>
                <a:gd name="T7" fmla="*/ 10 h 21"/>
                <a:gd name="T8" fmla="*/ 13 w 36"/>
                <a:gd name="T9" fmla="*/ 19 h 21"/>
                <a:gd name="T10" fmla="*/ 29 w 36"/>
                <a:gd name="T11" fmla="*/ 18 h 21"/>
                <a:gd name="T12" fmla="*/ 32 w 36"/>
                <a:gd name="T13" fmla="*/ 20 h 21"/>
                <a:gd name="T14" fmla="*/ 34 w 36"/>
                <a:gd name="T15" fmla="*/ 18 h 21"/>
                <a:gd name="T16" fmla="*/ 31 w 36"/>
                <a:gd name="T17" fmla="*/ 17 h 21"/>
                <a:gd name="T18" fmla="*/ 32 w 36"/>
                <a:gd name="T19" fmla="*/ 8 h 21"/>
                <a:gd name="T20" fmla="*/ 26 w 36"/>
                <a:gd name="T21" fmla="*/ 11 h 21"/>
                <a:gd name="T22" fmla="*/ 26 w 36"/>
                <a:gd name="T23" fmla="*/ 14 h 21"/>
                <a:gd name="T24" fmla="*/ 21 w 36"/>
                <a:gd name="T25" fmla="*/ 11 h 21"/>
                <a:gd name="T26" fmla="*/ 22 w 36"/>
                <a:gd name="T27" fmla="*/ 2 h 21"/>
                <a:gd name="T28" fmla="*/ 7 w 36"/>
                <a:gd name="T29" fmla="*/ 3 h 21"/>
                <a:gd name="T30" fmla="*/ 4 w 36"/>
                <a:gd name="T31" fmla="*/ 1 h 21"/>
                <a:gd name="T32" fmla="*/ 2 w 36"/>
                <a:gd name="T33" fmla="*/ 2 h 21"/>
                <a:gd name="T34" fmla="*/ 5 w 36"/>
                <a:gd name="T35" fmla="*/ 4 h 21"/>
                <a:gd name="T36" fmla="*/ 4 w 36"/>
                <a:gd name="T37" fmla="*/ 13 h 21"/>
                <a:gd name="T38" fmla="*/ 20 w 36"/>
                <a:gd name="T39" fmla="*/ 13 h 21"/>
                <a:gd name="T40" fmla="*/ 24 w 36"/>
                <a:gd name="T41" fmla="*/ 15 h 21"/>
                <a:gd name="T42" fmla="*/ 20 w 36"/>
                <a:gd name="T43" fmla="*/ 15 h 21"/>
                <a:gd name="T44" fmla="*/ 20 w 36"/>
                <a:gd name="T45" fmla="*/ 13 h 21"/>
                <a:gd name="T46" fmla="*/ 11 w 36"/>
                <a:gd name="T47" fmla="*/ 5 h 21"/>
                <a:gd name="T48" fmla="*/ 16 w 36"/>
                <a:gd name="T49" fmla="*/ 5 h 21"/>
                <a:gd name="T50" fmla="*/ 16 w 36"/>
                <a:gd name="T51" fmla="*/ 8 h 21"/>
                <a:gd name="T52" fmla="*/ 11 w 36"/>
                <a:gd name="T53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" h="21">
                  <a:moveTo>
                    <a:pt x="4" y="13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9" y="8"/>
                    <a:pt x="9" y="7"/>
                    <a:pt x="9" y="7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2" y="12"/>
                    <a:pt x="8" y="16"/>
                    <a:pt x="13" y="19"/>
                  </a:cubicBezTo>
                  <a:cubicBezTo>
                    <a:pt x="17" y="21"/>
                    <a:pt x="23" y="21"/>
                    <a:pt x="29" y="18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5" y="14"/>
                    <a:pt x="36" y="11"/>
                    <a:pt x="32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2"/>
                    <a:pt x="27" y="13"/>
                    <a:pt x="26" y="14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4" y="8"/>
                    <a:pt x="27" y="5"/>
                    <a:pt x="22" y="2"/>
                  </a:cubicBezTo>
                  <a:cubicBezTo>
                    <a:pt x="18" y="0"/>
                    <a:pt x="12" y="0"/>
                    <a:pt x="7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0" y="7"/>
                    <a:pt x="0" y="10"/>
                    <a:pt x="4" y="13"/>
                  </a:cubicBezTo>
                  <a:moveTo>
                    <a:pt x="20" y="13"/>
                  </a:moveTo>
                  <a:cubicBezTo>
                    <a:pt x="24" y="15"/>
                    <a:pt x="24" y="15"/>
                    <a:pt x="24" y="15"/>
                  </a:cubicBezTo>
                  <a:cubicBezTo>
                    <a:pt x="23" y="16"/>
                    <a:pt x="21" y="16"/>
                    <a:pt x="20" y="15"/>
                  </a:cubicBezTo>
                  <a:cubicBezTo>
                    <a:pt x="18" y="15"/>
                    <a:pt x="19" y="14"/>
                    <a:pt x="20" y="13"/>
                  </a:cubicBezTo>
                  <a:moveTo>
                    <a:pt x="11" y="5"/>
                  </a:moveTo>
                  <a:cubicBezTo>
                    <a:pt x="13" y="5"/>
                    <a:pt x="14" y="5"/>
                    <a:pt x="16" y="5"/>
                  </a:cubicBezTo>
                  <a:cubicBezTo>
                    <a:pt x="17" y="6"/>
                    <a:pt x="17" y="7"/>
                    <a:pt x="16" y="8"/>
                  </a:cubicBezTo>
                  <a:cubicBezTo>
                    <a:pt x="11" y="5"/>
                    <a:pt x="11" y="5"/>
                    <a:pt x="11" y="5"/>
                  </a:cubicBezTo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6" name="íšliḑè">
              <a:extLst>
                <a:ext uri="{FF2B5EF4-FFF2-40B4-BE49-F238E27FC236}">
                  <a16:creationId xmlns:a16="http://schemas.microsoft.com/office/drawing/2014/main" id="{AA4F8C00-73AC-47FF-AC24-764A1C32EE14}"/>
                </a:ext>
              </a:extLst>
            </p:cNvPr>
            <p:cNvSpPr/>
            <p:nvPr/>
          </p:nvSpPr>
          <p:spPr bwMode="auto">
            <a:xfrm>
              <a:off x="7616982" y="4501933"/>
              <a:ext cx="323867" cy="119215"/>
            </a:xfrm>
            <a:custGeom>
              <a:avLst/>
              <a:gdLst>
                <a:gd name="T0" fmla="*/ 0 w 78"/>
                <a:gd name="T1" fmla="*/ 0 h 29"/>
                <a:gd name="T2" fmla="*/ 0 w 78"/>
                <a:gd name="T3" fmla="*/ 8 h 29"/>
                <a:gd name="T4" fmla="*/ 39 w 78"/>
                <a:gd name="T5" fmla="*/ 29 h 29"/>
                <a:gd name="T6" fmla="*/ 78 w 78"/>
                <a:gd name="T7" fmla="*/ 8 h 29"/>
                <a:gd name="T8" fmla="*/ 78 w 78"/>
                <a:gd name="T9" fmla="*/ 0 h 29"/>
                <a:gd name="T10" fmla="*/ 0 w 78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29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20"/>
                    <a:pt x="17" y="29"/>
                    <a:pt x="39" y="29"/>
                  </a:cubicBezTo>
                  <a:cubicBezTo>
                    <a:pt x="60" y="29"/>
                    <a:pt x="78" y="20"/>
                    <a:pt x="78" y="8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7" name="íṣļîďe">
              <a:extLst>
                <a:ext uri="{FF2B5EF4-FFF2-40B4-BE49-F238E27FC236}">
                  <a16:creationId xmlns:a16="http://schemas.microsoft.com/office/drawing/2014/main" id="{BCCAE20D-5697-499C-84CE-5C87A1B05016}"/>
                </a:ext>
              </a:extLst>
            </p:cNvPr>
            <p:cNvSpPr/>
            <p:nvPr/>
          </p:nvSpPr>
          <p:spPr bwMode="auto">
            <a:xfrm>
              <a:off x="7696459" y="4577436"/>
              <a:ext cx="15895" cy="35764"/>
            </a:xfrm>
            <a:custGeom>
              <a:avLst/>
              <a:gdLst>
                <a:gd name="T0" fmla="*/ 0 w 4"/>
                <a:gd name="T1" fmla="*/ 0 h 9"/>
                <a:gd name="T2" fmla="*/ 0 w 4"/>
                <a:gd name="T3" fmla="*/ 8 h 9"/>
                <a:gd name="T4" fmla="*/ 4 w 4"/>
                <a:gd name="T5" fmla="*/ 9 h 9"/>
                <a:gd name="T6" fmla="*/ 4 w 4"/>
                <a:gd name="T7" fmla="*/ 1 h 9"/>
                <a:gd name="T8" fmla="*/ 0 w 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9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3" y="9"/>
                    <a:pt x="4" y="9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1" y="0"/>
                    <a:pt x="0" y="0"/>
                  </a:cubicBezTo>
                </a:path>
              </a:pathLst>
            </a:custGeom>
            <a:solidFill>
              <a:srgbClr val="527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8" name="iš1îḑè">
              <a:extLst>
                <a:ext uri="{FF2B5EF4-FFF2-40B4-BE49-F238E27FC236}">
                  <a16:creationId xmlns:a16="http://schemas.microsoft.com/office/drawing/2014/main" id="{A3724E2C-5740-4E32-B5E4-37847A9D3136}"/>
                </a:ext>
              </a:extLst>
            </p:cNvPr>
            <p:cNvSpPr/>
            <p:nvPr/>
          </p:nvSpPr>
          <p:spPr bwMode="auto">
            <a:xfrm>
              <a:off x="7845478" y="4609227"/>
              <a:ext cx="11921" cy="7948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1 h 2"/>
                <a:gd name="T4" fmla="*/ 0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</a:path>
              </a:pathLst>
            </a:custGeom>
            <a:solidFill>
              <a:srgbClr val="D1D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9" name="îSļíḋe">
              <a:extLst>
                <a:ext uri="{FF2B5EF4-FFF2-40B4-BE49-F238E27FC236}">
                  <a16:creationId xmlns:a16="http://schemas.microsoft.com/office/drawing/2014/main" id="{5CC58FBD-1B3E-4717-9DCF-8FEDEBBEAE86}"/>
                </a:ext>
              </a:extLst>
            </p:cNvPr>
            <p:cNvSpPr/>
            <p:nvPr/>
          </p:nvSpPr>
          <p:spPr bwMode="auto">
            <a:xfrm>
              <a:off x="7845478" y="4577436"/>
              <a:ext cx="15895" cy="35764"/>
            </a:xfrm>
            <a:custGeom>
              <a:avLst/>
              <a:gdLst>
                <a:gd name="T0" fmla="*/ 4 w 4"/>
                <a:gd name="T1" fmla="*/ 0 h 9"/>
                <a:gd name="T2" fmla="*/ 0 w 4"/>
                <a:gd name="T3" fmla="*/ 1 h 9"/>
                <a:gd name="T4" fmla="*/ 0 w 4"/>
                <a:gd name="T5" fmla="*/ 9 h 9"/>
                <a:gd name="T6" fmla="*/ 3 w 4"/>
                <a:gd name="T7" fmla="*/ 8 h 9"/>
                <a:gd name="T8" fmla="*/ 4 w 4"/>
                <a:gd name="T9" fmla="*/ 8 h 9"/>
                <a:gd name="T10" fmla="*/ 4 w 4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9">
                  <a:moveTo>
                    <a:pt x="4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2" y="9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527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0" name="ï$ľïḑè">
              <a:extLst>
                <a:ext uri="{FF2B5EF4-FFF2-40B4-BE49-F238E27FC236}">
                  <a16:creationId xmlns:a16="http://schemas.microsoft.com/office/drawing/2014/main" id="{DC40DE84-0517-42C3-885D-BDC4E9E9EA12}"/>
                </a:ext>
              </a:extLst>
            </p:cNvPr>
            <p:cNvSpPr/>
            <p:nvPr/>
          </p:nvSpPr>
          <p:spPr bwMode="auto">
            <a:xfrm>
              <a:off x="7626917" y="4531736"/>
              <a:ext cx="27817" cy="61595"/>
            </a:xfrm>
            <a:custGeom>
              <a:avLst/>
              <a:gdLst>
                <a:gd name="T0" fmla="*/ 0 w 7"/>
                <a:gd name="T1" fmla="*/ 0 h 15"/>
                <a:gd name="T2" fmla="*/ 0 w 7"/>
                <a:gd name="T3" fmla="*/ 8 h 15"/>
                <a:gd name="T4" fmla="*/ 7 w 7"/>
                <a:gd name="T5" fmla="*/ 15 h 15"/>
                <a:gd name="T6" fmla="*/ 7 w 7"/>
                <a:gd name="T7" fmla="*/ 6 h 15"/>
                <a:gd name="T8" fmla="*/ 0 w 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2" y="11"/>
                    <a:pt x="4" y="13"/>
                    <a:pt x="7" y="1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4" y="4"/>
                    <a:pt x="2" y="2"/>
                    <a:pt x="0" y="0"/>
                  </a:cubicBezTo>
                </a:path>
              </a:pathLst>
            </a:custGeom>
            <a:solidFill>
              <a:srgbClr val="527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1" name="ïṣlïḓè">
              <a:extLst>
                <a:ext uri="{FF2B5EF4-FFF2-40B4-BE49-F238E27FC236}">
                  <a16:creationId xmlns:a16="http://schemas.microsoft.com/office/drawing/2014/main" id="{1A74A4A9-B0C0-4E28-AE16-B0141B48C8B2}"/>
                </a:ext>
              </a:extLst>
            </p:cNvPr>
            <p:cNvSpPr/>
            <p:nvPr/>
          </p:nvSpPr>
          <p:spPr bwMode="auto">
            <a:xfrm>
              <a:off x="7616982" y="4416496"/>
              <a:ext cx="323867" cy="172862"/>
            </a:xfrm>
            <a:prstGeom prst="ellipse">
              <a:avLst/>
            </a:pr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2" name="iS1îďé">
              <a:extLst>
                <a:ext uri="{FF2B5EF4-FFF2-40B4-BE49-F238E27FC236}">
                  <a16:creationId xmlns:a16="http://schemas.microsoft.com/office/drawing/2014/main" id="{60B16919-DC48-45D0-B0ED-F93FF181D0E6}"/>
                </a:ext>
              </a:extLst>
            </p:cNvPr>
            <p:cNvSpPr/>
            <p:nvPr/>
          </p:nvSpPr>
          <p:spPr bwMode="auto">
            <a:xfrm>
              <a:off x="7654734" y="4436365"/>
              <a:ext cx="248365" cy="127162"/>
            </a:xfrm>
            <a:prstGeom prst="ellipse">
              <a:avLst/>
            </a:prstGeom>
            <a:solidFill>
              <a:srgbClr val="6F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3" name="ïŝḷïdè">
              <a:extLst>
                <a:ext uri="{FF2B5EF4-FFF2-40B4-BE49-F238E27FC236}">
                  <a16:creationId xmlns:a16="http://schemas.microsoft.com/office/drawing/2014/main" id="{D3D23E05-8663-4569-9F5B-171ACEE5B09C}"/>
                </a:ext>
              </a:extLst>
            </p:cNvPr>
            <p:cNvSpPr/>
            <p:nvPr/>
          </p:nvSpPr>
          <p:spPr bwMode="auto">
            <a:xfrm>
              <a:off x="7654734" y="4436365"/>
              <a:ext cx="248365" cy="69543"/>
            </a:xfrm>
            <a:custGeom>
              <a:avLst/>
              <a:gdLst>
                <a:gd name="T0" fmla="*/ 30 w 60"/>
                <a:gd name="T1" fmla="*/ 2 h 17"/>
                <a:gd name="T2" fmla="*/ 0 w 60"/>
                <a:gd name="T3" fmla="*/ 17 h 17"/>
                <a:gd name="T4" fmla="*/ 0 w 60"/>
                <a:gd name="T5" fmla="*/ 15 h 17"/>
                <a:gd name="T6" fmla="*/ 30 w 60"/>
                <a:gd name="T7" fmla="*/ 0 h 17"/>
                <a:gd name="T8" fmla="*/ 60 w 60"/>
                <a:gd name="T9" fmla="*/ 15 h 17"/>
                <a:gd name="T10" fmla="*/ 60 w 60"/>
                <a:gd name="T11" fmla="*/ 17 h 17"/>
                <a:gd name="T12" fmla="*/ 30 w 60"/>
                <a:gd name="T13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7">
                  <a:moveTo>
                    <a:pt x="30" y="2"/>
                  </a:moveTo>
                  <a:cubicBezTo>
                    <a:pt x="14" y="2"/>
                    <a:pt x="1" y="8"/>
                    <a:pt x="0" y="17"/>
                  </a:cubicBezTo>
                  <a:cubicBezTo>
                    <a:pt x="0" y="16"/>
                    <a:pt x="0" y="16"/>
                    <a:pt x="0" y="15"/>
                  </a:cubicBezTo>
                  <a:cubicBezTo>
                    <a:pt x="0" y="7"/>
                    <a:pt x="13" y="0"/>
                    <a:pt x="30" y="0"/>
                  </a:cubicBezTo>
                  <a:cubicBezTo>
                    <a:pt x="46" y="0"/>
                    <a:pt x="60" y="7"/>
                    <a:pt x="60" y="15"/>
                  </a:cubicBezTo>
                  <a:cubicBezTo>
                    <a:pt x="60" y="16"/>
                    <a:pt x="60" y="16"/>
                    <a:pt x="60" y="17"/>
                  </a:cubicBezTo>
                  <a:cubicBezTo>
                    <a:pt x="59" y="8"/>
                    <a:pt x="46" y="2"/>
                    <a:pt x="30" y="2"/>
                  </a:cubicBezTo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4" name="ïşḷiḑe">
              <a:extLst>
                <a:ext uri="{FF2B5EF4-FFF2-40B4-BE49-F238E27FC236}">
                  <a16:creationId xmlns:a16="http://schemas.microsoft.com/office/drawing/2014/main" id="{AC6E75E5-4AEA-4962-8D4B-9583F72C1961}"/>
                </a:ext>
              </a:extLst>
            </p:cNvPr>
            <p:cNvSpPr/>
            <p:nvPr/>
          </p:nvSpPr>
          <p:spPr bwMode="auto">
            <a:xfrm>
              <a:off x="7704406" y="4456234"/>
              <a:ext cx="149019" cy="87424"/>
            </a:xfrm>
            <a:custGeom>
              <a:avLst/>
              <a:gdLst>
                <a:gd name="T0" fmla="*/ 4 w 36"/>
                <a:gd name="T1" fmla="*/ 13 h 21"/>
                <a:gd name="T2" fmla="*/ 10 w 36"/>
                <a:gd name="T3" fmla="*/ 9 h 21"/>
                <a:gd name="T4" fmla="*/ 9 w 36"/>
                <a:gd name="T5" fmla="*/ 7 h 21"/>
                <a:gd name="T6" fmla="*/ 14 w 36"/>
                <a:gd name="T7" fmla="*/ 10 h 21"/>
                <a:gd name="T8" fmla="*/ 13 w 36"/>
                <a:gd name="T9" fmla="*/ 19 h 21"/>
                <a:gd name="T10" fmla="*/ 29 w 36"/>
                <a:gd name="T11" fmla="*/ 18 h 21"/>
                <a:gd name="T12" fmla="*/ 32 w 36"/>
                <a:gd name="T13" fmla="*/ 20 h 21"/>
                <a:gd name="T14" fmla="*/ 34 w 36"/>
                <a:gd name="T15" fmla="*/ 18 h 21"/>
                <a:gd name="T16" fmla="*/ 31 w 36"/>
                <a:gd name="T17" fmla="*/ 17 h 21"/>
                <a:gd name="T18" fmla="*/ 32 w 36"/>
                <a:gd name="T19" fmla="*/ 8 h 21"/>
                <a:gd name="T20" fmla="*/ 26 w 36"/>
                <a:gd name="T21" fmla="*/ 12 h 21"/>
                <a:gd name="T22" fmla="*/ 26 w 36"/>
                <a:gd name="T23" fmla="*/ 14 h 21"/>
                <a:gd name="T24" fmla="*/ 21 w 36"/>
                <a:gd name="T25" fmla="*/ 11 h 21"/>
                <a:gd name="T26" fmla="*/ 22 w 36"/>
                <a:gd name="T27" fmla="*/ 2 h 21"/>
                <a:gd name="T28" fmla="*/ 7 w 36"/>
                <a:gd name="T29" fmla="*/ 3 h 21"/>
                <a:gd name="T30" fmla="*/ 4 w 36"/>
                <a:gd name="T31" fmla="*/ 1 h 21"/>
                <a:gd name="T32" fmla="*/ 2 w 36"/>
                <a:gd name="T33" fmla="*/ 3 h 21"/>
                <a:gd name="T34" fmla="*/ 5 w 36"/>
                <a:gd name="T35" fmla="*/ 4 h 21"/>
                <a:gd name="T36" fmla="*/ 4 w 36"/>
                <a:gd name="T37" fmla="*/ 13 h 21"/>
                <a:gd name="T38" fmla="*/ 20 w 36"/>
                <a:gd name="T39" fmla="*/ 13 h 21"/>
                <a:gd name="T40" fmla="*/ 24 w 36"/>
                <a:gd name="T41" fmla="*/ 15 h 21"/>
                <a:gd name="T42" fmla="*/ 20 w 36"/>
                <a:gd name="T43" fmla="*/ 15 h 21"/>
                <a:gd name="T44" fmla="*/ 20 w 36"/>
                <a:gd name="T45" fmla="*/ 13 h 21"/>
                <a:gd name="T46" fmla="*/ 11 w 36"/>
                <a:gd name="T47" fmla="*/ 5 h 21"/>
                <a:gd name="T48" fmla="*/ 16 w 36"/>
                <a:gd name="T49" fmla="*/ 6 h 21"/>
                <a:gd name="T50" fmla="*/ 16 w 36"/>
                <a:gd name="T51" fmla="*/ 8 h 21"/>
                <a:gd name="T52" fmla="*/ 11 w 36"/>
                <a:gd name="T53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" h="21">
                  <a:moveTo>
                    <a:pt x="4" y="13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9" y="8"/>
                    <a:pt x="9" y="8"/>
                    <a:pt x="9" y="7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2" y="12"/>
                    <a:pt x="8" y="16"/>
                    <a:pt x="13" y="19"/>
                  </a:cubicBezTo>
                  <a:cubicBezTo>
                    <a:pt x="17" y="21"/>
                    <a:pt x="23" y="21"/>
                    <a:pt x="29" y="18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5" y="14"/>
                    <a:pt x="36" y="11"/>
                    <a:pt x="32" y="8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2"/>
                    <a:pt x="27" y="13"/>
                    <a:pt x="26" y="14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4" y="8"/>
                    <a:pt x="27" y="5"/>
                    <a:pt x="22" y="2"/>
                  </a:cubicBezTo>
                  <a:cubicBezTo>
                    <a:pt x="18" y="0"/>
                    <a:pt x="12" y="0"/>
                    <a:pt x="7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0" y="7"/>
                    <a:pt x="0" y="10"/>
                    <a:pt x="4" y="13"/>
                  </a:cubicBezTo>
                  <a:moveTo>
                    <a:pt x="20" y="13"/>
                  </a:moveTo>
                  <a:cubicBezTo>
                    <a:pt x="24" y="15"/>
                    <a:pt x="24" y="15"/>
                    <a:pt x="24" y="15"/>
                  </a:cubicBezTo>
                  <a:cubicBezTo>
                    <a:pt x="23" y="16"/>
                    <a:pt x="21" y="16"/>
                    <a:pt x="20" y="15"/>
                  </a:cubicBezTo>
                  <a:cubicBezTo>
                    <a:pt x="18" y="15"/>
                    <a:pt x="19" y="14"/>
                    <a:pt x="20" y="13"/>
                  </a:cubicBezTo>
                  <a:moveTo>
                    <a:pt x="11" y="5"/>
                  </a:moveTo>
                  <a:cubicBezTo>
                    <a:pt x="13" y="5"/>
                    <a:pt x="14" y="5"/>
                    <a:pt x="16" y="6"/>
                  </a:cubicBezTo>
                  <a:cubicBezTo>
                    <a:pt x="17" y="6"/>
                    <a:pt x="17" y="7"/>
                    <a:pt x="16" y="8"/>
                  </a:cubicBezTo>
                  <a:cubicBezTo>
                    <a:pt x="11" y="5"/>
                    <a:pt x="11" y="5"/>
                    <a:pt x="11" y="5"/>
                  </a:cubicBezTo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5" name="íşļíḍè">
              <a:extLst>
                <a:ext uri="{FF2B5EF4-FFF2-40B4-BE49-F238E27FC236}">
                  <a16:creationId xmlns:a16="http://schemas.microsoft.com/office/drawing/2014/main" id="{89AA4811-1A46-473F-8CFF-F415297D76D2}"/>
                </a:ext>
              </a:extLst>
            </p:cNvPr>
            <p:cNvSpPr/>
            <p:nvPr/>
          </p:nvSpPr>
          <p:spPr bwMode="auto">
            <a:xfrm>
              <a:off x="7704406" y="4452260"/>
              <a:ext cx="149019" cy="87424"/>
            </a:xfrm>
            <a:custGeom>
              <a:avLst/>
              <a:gdLst>
                <a:gd name="T0" fmla="*/ 4 w 36"/>
                <a:gd name="T1" fmla="*/ 13 h 21"/>
                <a:gd name="T2" fmla="*/ 10 w 36"/>
                <a:gd name="T3" fmla="*/ 9 h 21"/>
                <a:gd name="T4" fmla="*/ 9 w 36"/>
                <a:gd name="T5" fmla="*/ 7 h 21"/>
                <a:gd name="T6" fmla="*/ 14 w 36"/>
                <a:gd name="T7" fmla="*/ 10 h 21"/>
                <a:gd name="T8" fmla="*/ 13 w 36"/>
                <a:gd name="T9" fmla="*/ 19 h 21"/>
                <a:gd name="T10" fmla="*/ 29 w 36"/>
                <a:gd name="T11" fmla="*/ 18 h 21"/>
                <a:gd name="T12" fmla="*/ 32 w 36"/>
                <a:gd name="T13" fmla="*/ 20 h 21"/>
                <a:gd name="T14" fmla="*/ 34 w 36"/>
                <a:gd name="T15" fmla="*/ 18 h 21"/>
                <a:gd name="T16" fmla="*/ 31 w 36"/>
                <a:gd name="T17" fmla="*/ 17 h 21"/>
                <a:gd name="T18" fmla="*/ 32 w 36"/>
                <a:gd name="T19" fmla="*/ 8 h 21"/>
                <a:gd name="T20" fmla="*/ 26 w 36"/>
                <a:gd name="T21" fmla="*/ 12 h 21"/>
                <a:gd name="T22" fmla="*/ 26 w 36"/>
                <a:gd name="T23" fmla="*/ 14 h 21"/>
                <a:gd name="T24" fmla="*/ 21 w 36"/>
                <a:gd name="T25" fmla="*/ 11 h 21"/>
                <a:gd name="T26" fmla="*/ 22 w 36"/>
                <a:gd name="T27" fmla="*/ 2 h 21"/>
                <a:gd name="T28" fmla="*/ 7 w 36"/>
                <a:gd name="T29" fmla="*/ 3 h 21"/>
                <a:gd name="T30" fmla="*/ 4 w 36"/>
                <a:gd name="T31" fmla="*/ 1 h 21"/>
                <a:gd name="T32" fmla="*/ 2 w 36"/>
                <a:gd name="T33" fmla="*/ 3 h 21"/>
                <a:gd name="T34" fmla="*/ 5 w 36"/>
                <a:gd name="T35" fmla="*/ 4 h 21"/>
                <a:gd name="T36" fmla="*/ 4 w 36"/>
                <a:gd name="T37" fmla="*/ 13 h 21"/>
                <a:gd name="T38" fmla="*/ 20 w 36"/>
                <a:gd name="T39" fmla="*/ 13 h 21"/>
                <a:gd name="T40" fmla="*/ 24 w 36"/>
                <a:gd name="T41" fmla="*/ 15 h 21"/>
                <a:gd name="T42" fmla="*/ 20 w 36"/>
                <a:gd name="T43" fmla="*/ 15 h 21"/>
                <a:gd name="T44" fmla="*/ 20 w 36"/>
                <a:gd name="T45" fmla="*/ 13 h 21"/>
                <a:gd name="T46" fmla="*/ 11 w 36"/>
                <a:gd name="T47" fmla="*/ 5 h 21"/>
                <a:gd name="T48" fmla="*/ 16 w 36"/>
                <a:gd name="T49" fmla="*/ 6 h 21"/>
                <a:gd name="T50" fmla="*/ 16 w 36"/>
                <a:gd name="T51" fmla="*/ 8 h 21"/>
                <a:gd name="T52" fmla="*/ 11 w 36"/>
                <a:gd name="T53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" h="21">
                  <a:moveTo>
                    <a:pt x="4" y="13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9" y="8"/>
                    <a:pt x="9" y="8"/>
                    <a:pt x="9" y="7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2" y="13"/>
                    <a:pt x="8" y="16"/>
                    <a:pt x="13" y="19"/>
                  </a:cubicBezTo>
                  <a:cubicBezTo>
                    <a:pt x="17" y="21"/>
                    <a:pt x="23" y="21"/>
                    <a:pt x="29" y="18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5" y="14"/>
                    <a:pt x="36" y="11"/>
                    <a:pt x="32" y="8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2"/>
                    <a:pt x="27" y="13"/>
                    <a:pt x="26" y="14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4" y="8"/>
                    <a:pt x="27" y="5"/>
                    <a:pt x="22" y="2"/>
                  </a:cubicBezTo>
                  <a:cubicBezTo>
                    <a:pt x="18" y="0"/>
                    <a:pt x="12" y="0"/>
                    <a:pt x="7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0" y="7"/>
                    <a:pt x="0" y="10"/>
                    <a:pt x="4" y="13"/>
                  </a:cubicBezTo>
                  <a:moveTo>
                    <a:pt x="20" y="13"/>
                  </a:moveTo>
                  <a:cubicBezTo>
                    <a:pt x="24" y="15"/>
                    <a:pt x="24" y="15"/>
                    <a:pt x="24" y="15"/>
                  </a:cubicBezTo>
                  <a:cubicBezTo>
                    <a:pt x="23" y="16"/>
                    <a:pt x="21" y="16"/>
                    <a:pt x="20" y="15"/>
                  </a:cubicBezTo>
                  <a:cubicBezTo>
                    <a:pt x="18" y="15"/>
                    <a:pt x="19" y="14"/>
                    <a:pt x="20" y="13"/>
                  </a:cubicBezTo>
                  <a:moveTo>
                    <a:pt x="11" y="5"/>
                  </a:moveTo>
                  <a:cubicBezTo>
                    <a:pt x="13" y="5"/>
                    <a:pt x="14" y="5"/>
                    <a:pt x="16" y="6"/>
                  </a:cubicBezTo>
                  <a:cubicBezTo>
                    <a:pt x="17" y="6"/>
                    <a:pt x="17" y="7"/>
                    <a:pt x="16" y="8"/>
                  </a:cubicBezTo>
                  <a:cubicBezTo>
                    <a:pt x="11" y="5"/>
                    <a:pt x="11" y="5"/>
                    <a:pt x="11" y="5"/>
                  </a:cubicBezTo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6" name="ïṡ1iḓè">
              <a:extLst>
                <a:ext uri="{FF2B5EF4-FFF2-40B4-BE49-F238E27FC236}">
                  <a16:creationId xmlns:a16="http://schemas.microsoft.com/office/drawing/2014/main" id="{158F8A89-D9EF-47A6-BDF5-3B7AE20BA20A}"/>
                </a:ext>
              </a:extLst>
            </p:cNvPr>
            <p:cNvSpPr/>
            <p:nvPr/>
          </p:nvSpPr>
          <p:spPr bwMode="auto">
            <a:xfrm>
              <a:off x="7616982" y="4452260"/>
              <a:ext cx="323867" cy="119215"/>
            </a:xfrm>
            <a:custGeom>
              <a:avLst/>
              <a:gdLst>
                <a:gd name="T0" fmla="*/ 0 w 78"/>
                <a:gd name="T1" fmla="*/ 0 h 29"/>
                <a:gd name="T2" fmla="*/ 0 w 78"/>
                <a:gd name="T3" fmla="*/ 8 h 29"/>
                <a:gd name="T4" fmla="*/ 39 w 78"/>
                <a:gd name="T5" fmla="*/ 29 h 29"/>
                <a:gd name="T6" fmla="*/ 78 w 78"/>
                <a:gd name="T7" fmla="*/ 8 h 29"/>
                <a:gd name="T8" fmla="*/ 78 w 78"/>
                <a:gd name="T9" fmla="*/ 0 h 29"/>
                <a:gd name="T10" fmla="*/ 0 w 78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29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20"/>
                    <a:pt x="17" y="29"/>
                    <a:pt x="39" y="29"/>
                  </a:cubicBezTo>
                  <a:cubicBezTo>
                    <a:pt x="60" y="29"/>
                    <a:pt x="78" y="20"/>
                    <a:pt x="78" y="8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7" name="ï$1îḍé">
              <a:extLst>
                <a:ext uri="{FF2B5EF4-FFF2-40B4-BE49-F238E27FC236}">
                  <a16:creationId xmlns:a16="http://schemas.microsoft.com/office/drawing/2014/main" id="{CA29289C-1D99-4E8C-A717-DBDB7B7CBDE4}"/>
                </a:ext>
              </a:extLst>
            </p:cNvPr>
            <p:cNvSpPr/>
            <p:nvPr/>
          </p:nvSpPr>
          <p:spPr bwMode="auto">
            <a:xfrm>
              <a:off x="7696459" y="4478090"/>
              <a:ext cx="15895" cy="89412"/>
            </a:xfrm>
            <a:custGeom>
              <a:avLst/>
              <a:gdLst>
                <a:gd name="T0" fmla="*/ 4 w 4"/>
                <a:gd name="T1" fmla="*/ 0 h 22"/>
                <a:gd name="T2" fmla="*/ 0 w 4"/>
                <a:gd name="T3" fmla="*/ 0 h 22"/>
                <a:gd name="T4" fmla="*/ 0 w 4"/>
                <a:gd name="T5" fmla="*/ 20 h 22"/>
                <a:gd name="T6" fmla="*/ 4 w 4"/>
                <a:gd name="T7" fmla="*/ 22 h 22"/>
                <a:gd name="T8" fmla="*/ 4 w 4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2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1"/>
                    <a:pt x="3" y="21"/>
                    <a:pt x="4" y="22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527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8" name="íS1iḍé">
              <a:extLst>
                <a:ext uri="{FF2B5EF4-FFF2-40B4-BE49-F238E27FC236}">
                  <a16:creationId xmlns:a16="http://schemas.microsoft.com/office/drawing/2014/main" id="{0F444365-F3DC-4444-8BB3-488DE2D43B6F}"/>
                </a:ext>
              </a:extLst>
            </p:cNvPr>
            <p:cNvSpPr/>
            <p:nvPr/>
          </p:nvSpPr>
          <p:spPr bwMode="auto">
            <a:xfrm>
              <a:off x="7845478" y="4563527"/>
              <a:ext cx="15895" cy="3974"/>
            </a:xfrm>
            <a:custGeom>
              <a:avLst/>
              <a:gdLst>
                <a:gd name="T0" fmla="*/ 4 w 4"/>
                <a:gd name="T1" fmla="*/ 0 h 1"/>
                <a:gd name="T2" fmla="*/ 0 w 4"/>
                <a:gd name="T3" fmla="*/ 1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2" y="0"/>
                    <a:pt x="4" y="0"/>
                  </a:cubicBezTo>
                </a:path>
              </a:pathLst>
            </a:custGeom>
            <a:solidFill>
              <a:srgbClr val="D1D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9" name="iS1idé">
              <a:extLst>
                <a:ext uri="{FF2B5EF4-FFF2-40B4-BE49-F238E27FC236}">
                  <a16:creationId xmlns:a16="http://schemas.microsoft.com/office/drawing/2014/main" id="{8544CB9C-A031-45BD-8DB6-4117235C46F3}"/>
                </a:ext>
              </a:extLst>
            </p:cNvPr>
            <p:cNvSpPr/>
            <p:nvPr/>
          </p:nvSpPr>
          <p:spPr bwMode="auto">
            <a:xfrm>
              <a:off x="7845478" y="4478090"/>
              <a:ext cx="15895" cy="89412"/>
            </a:xfrm>
            <a:custGeom>
              <a:avLst/>
              <a:gdLst>
                <a:gd name="T0" fmla="*/ 4 w 4"/>
                <a:gd name="T1" fmla="*/ 0 h 22"/>
                <a:gd name="T2" fmla="*/ 0 w 4"/>
                <a:gd name="T3" fmla="*/ 0 h 22"/>
                <a:gd name="T4" fmla="*/ 0 w 4"/>
                <a:gd name="T5" fmla="*/ 22 h 22"/>
                <a:gd name="T6" fmla="*/ 4 w 4"/>
                <a:gd name="T7" fmla="*/ 21 h 22"/>
                <a:gd name="T8" fmla="*/ 4 w 4"/>
                <a:gd name="T9" fmla="*/ 21 h 22"/>
                <a:gd name="T10" fmla="*/ 4 w 4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2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1"/>
                    <a:pt x="2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527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0" name="îṧḻïḑê">
              <a:extLst>
                <a:ext uri="{FF2B5EF4-FFF2-40B4-BE49-F238E27FC236}">
                  <a16:creationId xmlns:a16="http://schemas.microsoft.com/office/drawing/2014/main" id="{AD0F2A41-8EE5-482E-96E5-A8BF76917551}"/>
                </a:ext>
              </a:extLst>
            </p:cNvPr>
            <p:cNvSpPr/>
            <p:nvPr/>
          </p:nvSpPr>
          <p:spPr bwMode="auto">
            <a:xfrm>
              <a:off x="7626917" y="4456234"/>
              <a:ext cx="27817" cy="87424"/>
            </a:xfrm>
            <a:custGeom>
              <a:avLst/>
              <a:gdLst>
                <a:gd name="T0" fmla="*/ 7 w 7"/>
                <a:gd name="T1" fmla="*/ 0 h 21"/>
                <a:gd name="T2" fmla="*/ 0 w 7"/>
                <a:gd name="T3" fmla="*/ 0 h 21"/>
                <a:gd name="T4" fmla="*/ 0 w 7"/>
                <a:gd name="T5" fmla="*/ 14 h 21"/>
                <a:gd name="T6" fmla="*/ 7 w 7"/>
                <a:gd name="T7" fmla="*/ 21 h 21"/>
                <a:gd name="T8" fmla="*/ 7 w 7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1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" y="17"/>
                    <a:pt x="4" y="19"/>
                    <a:pt x="7" y="2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527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1" name="ïṧḷîḓé">
              <a:extLst>
                <a:ext uri="{FF2B5EF4-FFF2-40B4-BE49-F238E27FC236}">
                  <a16:creationId xmlns:a16="http://schemas.microsoft.com/office/drawing/2014/main" id="{3FBFA265-E51C-4DFE-82F9-E65B19D2FA0E}"/>
                </a:ext>
              </a:extLst>
            </p:cNvPr>
            <p:cNvSpPr/>
            <p:nvPr/>
          </p:nvSpPr>
          <p:spPr bwMode="auto">
            <a:xfrm>
              <a:off x="7616982" y="4366823"/>
              <a:ext cx="323867" cy="172862"/>
            </a:xfrm>
            <a:prstGeom prst="ellipse">
              <a:avLst/>
            </a:pr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2" name="íṧḻîďê">
              <a:extLst>
                <a:ext uri="{FF2B5EF4-FFF2-40B4-BE49-F238E27FC236}">
                  <a16:creationId xmlns:a16="http://schemas.microsoft.com/office/drawing/2014/main" id="{540B9140-6858-40B4-B2BB-396B63C6064D}"/>
                </a:ext>
              </a:extLst>
            </p:cNvPr>
            <p:cNvSpPr/>
            <p:nvPr/>
          </p:nvSpPr>
          <p:spPr bwMode="auto">
            <a:xfrm>
              <a:off x="7654734" y="4386692"/>
              <a:ext cx="248365" cy="127162"/>
            </a:xfrm>
            <a:prstGeom prst="ellipse">
              <a:avLst/>
            </a:prstGeom>
            <a:solidFill>
              <a:srgbClr val="6F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3" name="í$ľiďé">
              <a:extLst>
                <a:ext uri="{FF2B5EF4-FFF2-40B4-BE49-F238E27FC236}">
                  <a16:creationId xmlns:a16="http://schemas.microsoft.com/office/drawing/2014/main" id="{A9DC50F0-A96E-4ABC-905C-0F3C7275B156}"/>
                </a:ext>
              </a:extLst>
            </p:cNvPr>
            <p:cNvSpPr/>
            <p:nvPr/>
          </p:nvSpPr>
          <p:spPr bwMode="auto">
            <a:xfrm>
              <a:off x="7654734" y="4386692"/>
              <a:ext cx="248365" cy="69543"/>
            </a:xfrm>
            <a:custGeom>
              <a:avLst/>
              <a:gdLst>
                <a:gd name="T0" fmla="*/ 30 w 60"/>
                <a:gd name="T1" fmla="*/ 2 h 17"/>
                <a:gd name="T2" fmla="*/ 0 w 60"/>
                <a:gd name="T3" fmla="*/ 17 h 17"/>
                <a:gd name="T4" fmla="*/ 0 w 60"/>
                <a:gd name="T5" fmla="*/ 16 h 17"/>
                <a:gd name="T6" fmla="*/ 30 w 60"/>
                <a:gd name="T7" fmla="*/ 0 h 17"/>
                <a:gd name="T8" fmla="*/ 60 w 60"/>
                <a:gd name="T9" fmla="*/ 16 h 17"/>
                <a:gd name="T10" fmla="*/ 60 w 60"/>
                <a:gd name="T11" fmla="*/ 17 h 17"/>
                <a:gd name="T12" fmla="*/ 30 w 60"/>
                <a:gd name="T13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7">
                  <a:moveTo>
                    <a:pt x="30" y="2"/>
                  </a:moveTo>
                  <a:cubicBezTo>
                    <a:pt x="14" y="2"/>
                    <a:pt x="1" y="9"/>
                    <a:pt x="0" y="1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13" y="0"/>
                    <a:pt x="30" y="0"/>
                  </a:cubicBezTo>
                  <a:cubicBezTo>
                    <a:pt x="46" y="0"/>
                    <a:pt x="60" y="7"/>
                    <a:pt x="60" y="16"/>
                  </a:cubicBezTo>
                  <a:cubicBezTo>
                    <a:pt x="60" y="16"/>
                    <a:pt x="60" y="16"/>
                    <a:pt x="60" y="17"/>
                  </a:cubicBezTo>
                  <a:cubicBezTo>
                    <a:pt x="59" y="9"/>
                    <a:pt x="46" y="2"/>
                    <a:pt x="30" y="2"/>
                  </a:cubicBezTo>
                  <a:close/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4" name="iṡľïdè">
              <a:extLst>
                <a:ext uri="{FF2B5EF4-FFF2-40B4-BE49-F238E27FC236}">
                  <a16:creationId xmlns:a16="http://schemas.microsoft.com/office/drawing/2014/main" id="{2824CC16-EFA9-4889-8444-329AAE78EB17}"/>
                </a:ext>
              </a:extLst>
            </p:cNvPr>
            <p:cNvSpPr/>
            <p:nvPr/>
          </p:nvSpPr>
          <p:spPr bwMode="auto">
            <a:xfrm>
              <a:off x="7704406" y="4406562"/>
              <a:ext cx="149019" cy="87424"/>
            </a:xfrm>
            <a:custGeom>
              <a:avLst/>
              <a:gdLst>
                <a:gd name="T0" fmla="*/ 4 w 36"/>
                <a:gd name="T1" fmla="*/ 13 h 21"/>
                <a:gd name="T2" fmla="*/ 10 w 36"/>
                <a:gd name="T3" fmla="*/ 9 h 21"/>
                <a:gd name="T4" fmla="*/ 9 w 36"/>
                <a:gd name="T5" fmla="*/ 7 h 21"/>
                <a:gd name="T6" fmla="*/ 14 w 36"/>
                <a:gd name="T7" fmla="*/ 10 h 21"/>
                <a:gd name="T8" fmla="*/ 13 w 36"/>
                <a:gd name="T9" fmla="*/ 19 h 21"/>
                <a:gd name="T10" fmla="*/ 29 w 36"/>
                <a:gd name="T11" fmla="*/ 18 h 21"/>
                <a:gd name="T12" fmla="*/ 32 w 36"/>
                <a:gd name="T13" fmla="*/ 20 h 21"/>
                <a:gd name="T14" fmla="*/ 34 w 36"/>
                <a:gd name="T15" fmla="*/ 19 h 21"/>
                <a:gd name="T16" fmla="*/ 31 w 36"/>
                <a:gd name="T17" fmla="*/ 17 h 21"/>
                <a:gd name="T18" fmla="*/ 32 w 36"/>
                <a:gd name="T19" fmla="*/ 8 h 21"/>
                <a:gd name="T20" fmla="*/ 26 w 36"/>
                <a:gd name="T21" fmla="*/ 12 h 21"/>
                <a:gd name="T22" fmla="*/ 26 w 36"/>
                <a:gd name="T23" fmla="*/ 14 h 21"/>
                <a:gd name="T24" fmla="*/ 21 w 36"/>
                <a:gd name="T25" fmla="*/ 11 h 21"/>
                <a:gd name="T26" fmla="*/ 22 w 36"/>
                <a:gd name="T27" fmla="*/ 2 h 21"/>
                <a:gd name="T28" fmla="*/ 7 w 36"/>
                <a:gd name="T29" fmla="*/ 3 h 21"/>
                <a:gd name="T30" fmla="*/ 4 w 36"/>
                <a:gd name="T31" fmla="*/ 1 h 21"/>
                <a:gd name="T32" fmla="*/ 2 w 36"/>
                <a:gd name="T33" fmla="*/ 3 h 21"/>
                <a:gd name="T34" fmla="*/ 5 w 36"/>
                <a:gd name="T35" fmla="*/ 4 h 21"/>
                <a:gd name="T36" fmla="*/ 4 w 36"/>
                <a:gd name="T37" fmla="*/ 13 h 21"/>
                <a:gd name="T38" fmla="*/ 20 w 36"/>
                <a:gd name="T39" fmla="*/ 13 h 21"/>
                <a:gd name="T40" fmla="*/ 24 w 36"/>
                <a:gd name="T41" fmla="*/ 16 h 21"/>
                <a:gd name="T42" fmla="*/ 20 w 36"/>
                <a:gd name="T43" fmla="*/ 15 h 21"/>
                <a:gd name="T44" fmla="*/ 20 w 36"/>
                <a:gd name="T45" fmla="*/ 13 h 21"/>
                <a:gd name="T46" fmla="*/ 11 w 36"/>
                <a:gd name="T47" fmla="*/ 6 h 21"/>
                <a:gd name="T48" fmla="*/ 16 w 36"/>
                <a:gd name="T49" fmla="*/ 6 h 21"/>
                <a:gd name="T50" fmla="*/ 16 w 36"/>
                <a:gd name="T51" fmla="*/ 8 h 21"/>
                <a:gd name="T52" fmla="*/ 11 w 36"/>
                <a:gd name="T53" fmla="*/ 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" h="21">
                  <a:moveTo>
                    <a:pt x="4" y="13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9" y="8"/>
                    <a:pt x="9" y="8"/>
                    <a:pt x="9" y="7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2" y="13"/>
                    <a:pt x="8" y="16"/>
                    <a:pt x="13" y="19"/>
                  </a:cubicBezTo>
                  <a:cubicBezTo>
                    <a:pt x="17" y="21"/>
                    <a:pt x="23" y="21"/>
                    <a:pt x="29" y="18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5" y="14"/>
                    <a:pt x="36" y="11"/>
                    <a:pt x="32" y="8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3"/>
                    <a:pt x="27" y="13"/>
                    <a:pt x="26" y="14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4" y="9"/>
                    <a:pt x="27" y="5"/>
                    <a:pt x="22" y="2"/>
                  </a:cubicBezTo>
                  <a:cubicBezTo>
                    <a:pt x="18" y="0"/>
                    <a:pt x="12" y="0"/>
                    <a:pt x="7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0" y="7"/>
                    <a:pt x="0" y="10"/>
                    <a:pt x="4" y="13"/>
                  </a:cubicBezTo>
                  <a:close/>
                  <a:moveTo>
                    <a:pt x="20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3" y="16"/>
                    <a:pt x="21" y="16"/>
                    <a:pt x="20" y="15"/>
                  </a:cubicBezTo>
                  <a:cubicBezTo>
                    <a:pt x="18" y="15"/>
                    <a:pt x="19" y="14"/>
                    <a:pt x="20" y="13"/>
                  </a:cubicBezTo>
                  <a:close/>
                  <a:moveTo>
                    <a:pt x="11" y="6"/>
                  </a:moveTo>
                  <a:cubicBezTo>
                    <a:pt x="13" y="5"/>
                    <a:pt x="14" y="5"/>
                    <a:pt x="16" y="6"/>
                  </a:cubicBezTo>
                  <a:cubicBezTo>
                    <a:pt x="17" y="6"/>
                    <a:pt x="17" y="7"/>
                    <a:pt x="16" y="8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5" name="íšlîḍê">
              <a:extLst>
                <a:ext uri="{FF2B5EF4-FFF2-40B4-BE49-F238E27FC236}">
                  <a16:creationId xmlns:a16="http://schemas.microsoft.com/office/drawing/2014/main" id="{778EB704-DD08-4B5E-B56C-BFEAA6F6B65D}"/>
                </a:ext>
              </a:extLst>
            </p:cNvPr>
            <p:cNvSpPr/>
            <p:nvPr/>
          </p:nvSpPr>
          <p:spPr bwMode="auto">
            <a:xfrm>
              <a:off x="7704406" y="4402588"/>
              <a:ext cx="149019" cy="87424"/>
            </a:xfrm>
            <a:custGeom>
              <a:avLst/>
              <a:gdLst>
                <a:gd name="T0" fmla="*/ 4 w 36"/>
                <a:gd name="T1" fmla="*/ 13 h 21"/>
                <a:gd name="T2" fmla="*/ 10 w 36"/>
                <a:gd name="T3" fmla="*/ 9 h 21"/>
                <a:gd name="T4" fmla="*/ 9 w 36"/>
                <a:gd name="T5" fmla="*/ 7 h 21"/>
                <a:gd name="T6" fmla="*/ 14 w 36"/>
                <a:gd name="T7" fmla="*/ 10 h 21"/>
                <a:gd name="T8" fmla="*/ 13 w 36"/>
                <a:gd name="T9" fmla="*/ 19 h 21"/>
                <a:gd name="T10" fmla="*/ 29 w 36"/>
                <a:gd name="T11" fmla="*/ 18 h 21"/>
                <a:gd name="T12" fmla="*/ 32 w 36"/>
                <a:gd name="T13" fmla="*/ 20 h 21"/>
                <a:gd name="T14" fmla="*/ 34 w 36"/>
                <a:gd name="T15" fmla="*/ 19 h 21"/>
                <a:gd name="T16" fmla="*/ 31 w 36"/>
                <a:gd name="T17" fmla="*/ 17 h 21"/>
                <a:gd name="T18" fmla="*/ 32 w 36"/>
                <a:gd name="T19" fmla="*/ 8 h 21"/>
                <a:gd name="T20" fmla="*/ 26 w 36"/>
                <a:gd name="T21" fmla="*/ 12 h 21"/>
                <a:gd name="T22" fmla="*/ 26 w 36"/>
                <a:gd name="T23" fmla="*/ 14 h 21"/>
                <a:gd name="T24" fmla="*/ 21 w 36"/>
                <a:gd name="T25" fmla="*/ 11 h 21"/>
                <a:gd name="T26" fmla="*/ 22 w 36"/>
                <a:gd name="T27" fmla="*/ 2 h 21"/>
                <a:gd name="T28" fmla="*/ 7 w 36"/>
                <a:gd name="T29" fmla="*/ 3 h 21"/>
                <a:gd name="T30" fmla="*/ 4 w 36"/>
                <a:gd name="T31" fmla="*/ 1 h 21"/>
                <a:gd name="T32" fmla="*/ 2 w 36"/>
                <a:gd name="T33" fmla="*/ 3 h 21"/>
                <a:gd name="T34" fmla="*/ 5 w 36"/>
                <a:gd name="T35" fmla="*/ 4 h 21"/>
                <a:gd name="T36" fmla="*/ 4 w 36"/>
                <a:gd name="T37" fmla="*/ 13 h 21"/>
                <a:gd name="T38" fmla="*/ 20 w 36"/>
                <a:gd name="T39" fmla="*/ 13 h 21"/>
                <a:gd name="T40" fmla="*/ 24 w 36"/>
                <a:gd name="T41" fmla="*/ 16 h 21"/>
                <a:gd name="T42" fmla="*/ 20 w 36"/>
                <a:gd name="T43" fmla="*/ 16 h 21"/>
                <a:gd name="T44" fmla="*/ 20 w 36"/>
                <a:gd name="T45" fmla="*/ 13 h 21"/>
                <a:gd name="T46" fmla="*/ 11 w 36"/>
                <a:gd name="T47" fmla="*/ 6 h 21"/>
                <a:gd name="T48" fmla="*/ 16 w 36"/>
                <a:gd name="T49" fmla="*/ 6 h 21"/>
                <a:gd name="T50" fmla="*/ 16 w 36"/>
                <a:gd name="T51" fmla="*/ 8 h 21"/>
                <a:gd name="T52" fmla="*/ 11 w 36"/>
                <a:gd name="T53" fmla="*/ 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" h="21">
                  <a:moveTo>
                    <a:pt x="4" y="13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9" y="8"/>
                    <a:pt x="9" y="8"/>
                    <a:pt x="9" y="7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2" y="13"/>
                    <a:pt x="8" y="16"/>
                    <a:pt x="13" y="19"/>
                  </a:cubicBezTo>
                  <a:cubicBezTo>
                    <a:pt x="17" y="21"/>
                    <a:pt x="23" y="21"/>
                    <a:pt x="29" y="18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5" y="14"/>
                    <a:pt x="36" y="11"/>
                    <a:pt x="32" y="8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3"/>
                    <a:pt x="27" y="13"/>
                    <a:pt x="26" y="14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4" y="9"/>
                    <a:pt x="27" y="5"/>
                    <a:pt x="22" y="2"/>
                  </a:cubicBezTo>
                  <a:cubicBezTo>
                    <a:pt x="18" y="0"/>
                    <a:pt x="12" y="1"/>
                    <a:pt x="7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0" y="7"/>
                    <a:pt x="0" y="10"/>
                    <a:pt x="4" y="13"/>
                  </a:cubicBezTo>
                  <a:close/>
                  <a:moveTo>
                    <a:pt x="20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3" y="16"/>
                    <a:pt x="21" y="16"/>
                    <a:pt x="20" y="16"/>
                  </a:cubicBezTo>
                  <a:cubicBezTo>
                    <a:pt x="18" y="15"/>
                    <a:pt x="19" y="14"/>
                    <a:pt x="20" y="13"/>
                  </a:cubicBezTo>
                  <a:close/>
                  <a:moveTo>
                    <a:pt x="11" y="6"/>
                  </a:moveTo>
                  <a:cubicBezTo>
                    <a:pt x="13" y="5"/>
                    <a:pt x="14" y="5"/>
                    <a:pt x="16" y="6"/>
                  </a:cubicBezTo>
                  <a:cubicBezTo>
                    <a:pt x="17" y="6"/>
                    <a:pt x="17" y="7"/>
                    <a:pt x="16" y="8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6" name="íšḷíďé">
              <a:extLst>
                <a:ext uri="{FF2B5EF4-FFF2-40B4-BE49-F238E27FC236}">
                  <a16:creationId xmlns:a16="http://schemas.microsoft.com/office/drawing/2014/main" id="{0E70466A-77B4-4618-BEE7-DF04CFF74F9C}"/>
                </a:ext>
              </a:extLst>
            </p:cNvPr>
            <p:cNvSpPr/>
            <p:nvPr/>
          </p:nvSpPr>
          <p:spPr bwMode="auto">
            <a:xfrm>
              <a:off x="7452069" y="4750297"/>
              <a:ext cx="321880" cy="123189"/>
            </a:xfrm>
            <a:custGeom>
              <a:avLst/>
              <a:gdLst>
                <a:gd name="T0" fmla="*/ 0 w 78"/>
                <a:gd name="T1" fmla="*/ 0 h 30"/>
                <a:gd name="T2" fmla="*/ 0 w 78"/>
                <a:gd name="T3" fmla="*/ 9 h 30"/>
                <a:gd name="T4" fmla="*/ 39 w 78"/>
                <a:gd name="T5" fmla="*/ 30 h 30"/>
                <a:gd name="T6" fmla="*/ 78 w 78"/>
                <a:gd name="T7" fmla="*/ 9 h 30"/>
                <a:gd name="T8" fmla="*/ 78 w 78"/>
                <a:gd name="T9" fmla="*/ 0 h 30"/>
                <a:gd name="T10" fmla="*/ 0 w 78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30">
                  <a:moveTo>
                    <a:pt x="0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21"/>
                    <a:pt x="18" y="30"/>
                    <a:pt x="39" y="30"/>
                  </a:cubicBezTo>
                  <a:cubicBezTo>
                    <a:pt x="60" y="30"/>
                    <a:pt x="78" y="21"/>
                    <a:pt x="78" y="9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7" name="ïŝľîḑé">
              <a:extLst>
                <a:ext uri="{FF2B5EF4-FFF2-40B4-BE49-F238E27FC236}">
                  <a16:creationId xmlns:a16="http://schemas.microsoft.com/office/drawing/2014/main" id="{B58B85B6-11C6-417E-9F25-8555DBB88B5C}"/>
                </a:ext>
              </a:extLst>
            </p:cNvPr>
            <p:cNvSpPr/>
            <p:nvPr/>
          </p:nvSpPr>
          <p:spPr bwMode="auto">
            <a:xfrm>
              <a:off x="7531545" y="4823813"/>
              <a:ext cx="15895" cy="41726"/>
            </a:xfrm>
            <a:custGeom>
              <a:avLst/>
              <a:gdLst>
                <a:gd name="T0" fmla="*/ 0 w 4"/>
                <a:gd name="T1" fmla="*/ 0 h 10"/>
                <a:gd name="T2" fmla="*/ 0 w 4"/>
                <a:gd name="T3" fmla="*/ 9 h 10"/>
                <a:gd name="T4" fmla="*/ 4 w 4"/>
                <a:gd name="T5" fmla="*/ 10 h 10"/>
                <a:gd name="T6" fmla="*/ 4 w 4"/>
                <a:gd name="T7" fmla="*/ 2 h 10"/>
                <a:gd name="T8" fmla="*/ 0 w 4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0">
                  <a:moveTo>
                    <a:pt x="0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3" y="10"/>
                    <a:pt x="4" y="1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1" y="1"/>
                    <a:pt x="0" y="0"/>
                  </a:cubicBezTo>
                </a:path>
              </a:pathLst>
            </a:custGeom>
            <a:solidFill>
              <a:srgbClr val="527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8" name="îṣ1iḓê">
              <a:extLst>
                <a:ext uri="{FF2B5EF4-FFF2-40B4-BE49-F238E27FC236}">
                  <a16:creationId xmlns:a16="http://schemas.microsoft.com/office/drawing/2014/main" id="{E4B8E2F8-06F1-498E-AE56-261306CDC54E}"/>
                </a:ext>
              </a:extLst>
            </p:cNvPr>
            <p:cNvSpPr/>
            <p:nvPr/>
          </p:nvSpPr>
          <p:spPr bwMode="auto">
            <a:xfrm>
              <a:off x="7680563" y="4861564"/>
              <a:ext cx="15895" cy="3974"/>
            </a:xfrm>
            <a:custGeom>
              <a:avLst/>
              <a:gdLst>
                <a:gd name="T0" fmla="*/ 4 w 4"/>
                <a:gd name="T1" fmla="*/ 0 h 1"/>
                <a:gd name="T2" fmla="*/ 0 w 4"/>
                <a:gd name="T3" fmla="*/ 1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0"/>
                    <a:pt x="4" y="0"/>
                  </a:cubicBezTo>
                </a:path>
              </a:pathLst>
            </a:custGeom>
            <a:solidFill>
              <a:srgbClr val="B3C7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9" name="iṥḻíďe">
              <a:extLst>
                <a:ext uri="{FF2B5EF4-FFF2-40B4-BE49-F238E27FC236}">
                  <a16:creationId xmlns:a16="http://schemas.microsoft.com/office/drawing/2014/main" id="{02A40C93-26B9-4018-8C99-8AC99D44DD5D}"/>
                </a:ext>
              </a:extLst>
            </p:cNvPr>
            <p:cNvSpPr/>
            <p:nvPr/>
          </p:nvSpPr>
          <p:spPr bwMode="auto">
            <a:xfrm>
              <a:off x="7680563" y="4823813"/>
              <a:ext cx="15895" cy="41726"/>
            </a:xfrm>
            <a:custGeom>
              <a:avLst/>
              <a:gdLst>
                <a:gd name="T0" fmla="*/ 4 w 4"/>
                <a:gd name="T1" fmla="*/ 0 h 10"/>
                <a:gd name="T2" fmla="*/ 0 w 4"/>
                <a:gd name="T3" fmla="*/ 2 h 10"/>
                <a:gd name="T4" fmla="*/ 0 w 4"/>
                <a:gd name="T5" fmla="*/ 10 h 10"/>
                <a:gd name="T6" fmla="*/ 4 w 4"/>
                <a:gd name="T7" fmla="*/ 9 h 10"/>
                <a:gd name="T8" fmla="*/ 4 w 4"/>
                <a:gd name="T9" fmla="*/ 9 h 10"/>
                <a:gd name="T10" fmla="*/ 4 w 4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0">
                  <a:moveTo>
                    <a:pt x="4" y="0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2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527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0" name="íṧļíḋê">
              <a:extLst>
                <a:ext uri="{FF2B5EF4-FFF2-40B4-BE49-F238E27FC236}">
                  <a16:creationId xmlns:a16="http://schemas.microsoft.com/office/drawing/2014/main" id="{0F070B81-04BA-4B99-80C3-5DED0D37327C}"/>
                </a:ext>
              </a:extLst>
            </p:cNvPr>
            <p:cNvSpPr/>
            <p:nvPr/>
          </p:nvSpPr>
          <p:spPr bwMode="auto">
            <a:xfrm>
              <a:off x="7460017" y="4778114"/>
              <a:ext cx="29804" cy="63581"/>
            </a:xfrm>
            <a:custGeom>
              <a:avLst/>
              <a:gdLst>
                <a:gd name="T0" fmla="*/ 0 w 7"/>
                <a:gd name="T1" fmla="*/ 0 h 15"/>
                <a:gd name="T2" fmla="*/ 0 w 7"/>
                <a:gd name="T3" fmla="*/ 9 h 15"/>
                <a:gd name="T4" fmla="*/ 7 w 7"/>
                <a:gd name="T5" fmla="*/ 15 h 15"/>
                <a:gd name="T6" fmla="*/ 7 w 7"/>
                <a:gd name="T7" fmla="*/ 7 h 15"/>
                <a:gd name="T8" fmla="*/ 0 w 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0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2" y="11"/>
                    <a:pt x="4" y="13"/>
                    <a:pt x="7" y="15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4" y="5"/>
                    <a:pt x="2" y="3"/>
                    <a:pt x="0" y="0"/>
                  </a:cubicBezTo>
                </a:path>
              </a:pathLst>
            </a:custGeom>
            <a:solidFill>
              <a:srgbClr val="527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1" name="iṧľiḋe">
              <a:extLst>
                <a:ext uri="{FF2B5EF4-FFF2-40B4-BE49-F238E27FC236}">
                  <a16:creationId xmlns:a16="http://schemas.microsoft.com/office/drawing/2014/main" id="{95C29B21-039E-4891-9898-9875675881FC}"/>
                </a:ext>
              </a:extLst>
            </p:cNvPr>
            <p:cNvSpPr/>
            <p:nvPr/>
          </p:nvSpPr>
          <p:spPr bwMode="auto">
            <a:xfrm>
              <a:off x="7452069" y="4662873"/>
              <a:ext cx="321880" cy="172862"/>
            </a:xfrm>
            <a:prstGeom prst="ellipse">
              <a:avLst/>
            </a:pr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2" name="işľïḋe">
              <a:extLst>
                <a:ext uri="{FF2B5EF4-FFF2-40B4-BE49-F238E27FC236}">
                  <a16:creationId xmlns:a16="http://schemas.microsoft.com/office/drawing/2014/main" id="{B47B4968-B520-498F-A143-4F78F5A93346}"/>
                </a:ext>
              </a:extLst>
            </p:cNvPr>
            <p:cNvSpPr/>
            <p:nvPr/>
          </p:nvSpPr>
          <p:spPr bwMode="auto">
            <a:xfrm>
              <a:off x="7489820" y="4684729"/>
              <a:ext cx="248365" cy="131136"/>
            </a:xfrm>
            <a:prstGeom prst="ellipse">
              <a:avLst/>
            </a:prstGeom>
            <a:solidFill>
              <a:srgbClr val="6F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3" name="iṥḷïḍè">
              <a:extLst>
                <a:ext uri="{FF2B5EF4-FFF2-40B4-BE49-F238E27FC236}">
                  <a16:creationId xmlns:a16="http://schemas.microsoft.com/office/drawing/2014/main" id="{71C87B1F-8020-4C78-8275-1BB10E943669}"/>
                </a:ext>
              </a:extLst>
            </p:cNvPr>
            <p:cNvSpPr/>
            <p:nvPr/>
          </p:nvSpPr>
          <p:spPr bwMode="auto">
            <a:xfrm>
              <a:off x="7489820" y="4684729"/>
              <a:ext cx="248365" cy="69543"/>
            </a:xfrm>
            <a:custGeom>
              <a:avLst/>
              <a:gdLst>
                <a:gd name="T0" fmla="*/ 30 w 60"/>
                <a:gd name="T1" fmla="*/ 3 h 17"/>
                <a:gd name="T2" fmla="*/ 0 w 60"/>
                <a:gd name="T3" fmla="*/ 17 h 17"/>
                <a:gd name="T4" fmla="*/ 0 w 60"/>
                <a:gd name="T5" fmla="*/ 16 h 17"/>
                <a:gd name="T6" fmla="*/ 30 w 60"/>
                <a:gd name="T7" fmla="*/ 0 h 17"/>
                <a:gd name="T8" fmla="*/ 60 w 60"/>
                <a:gd name="T9" fmla="*/ 16 h 17"/>
                <a:gd name="T10" fmla="*/ 60 w 60"/>
                <a:gd name="T11" fmla="*/ 17 h 17"/>
                <a:gd name="T12" fmla="*/ 30 w 60"/>
                <a:gd name="T13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7">
                  <a:moveTo>
                    <a:pt x="30" y="3"/>
                  </a:moveTo>
                  <a:cubicBezTo>
                    <a:pt x="14" y="3"/>
                    <a:pt x="1" y="9"/>
                    <a:pt x="0" y="17"/>
                  </a:cubicBezTo>
                  <a:cubicBezTo>
                    <a:pt x="0" y="17"/>
                    <a:pt x="0" y="17"/>
                    <a:pt x="0" y="16"/>
                  </a:cubicBezTo>
                  <a:cubicBezTo>
                    <a:pt x="0" y="7"/>
                    <a:pt x="13" y="0"/>
                    <a:pt x="30" y="0"/>
                  </a:cubicBezTo>
                  <a:cubicBezTo>
                    <a:pt x="47" y="0"/>
                    <a:pt x="60" y="7"/>
                    <a:pt x="60" y="16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59" y="9"/>
                    <a:pt x="46" y="3"/>
                    <a:pt x="30" y="3"/>
                  </a:cubicBezTo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4" name="iś1íḑê">
              <a:extLst>
                <a:ext uri="{FF2B5EF4-FFF2-40B4-BE49-F238E27FC236}">
                  <a16:creationId xmlns:a16="http://schemas.microsoft.com/office/drawing/2014/main" id="{F6981AC4-A51E-44C0-93A3-76033710B3E4}"/>
                </a:ext>
              </a:extLst>
            </p:cNvPr>
            <p:cNvSpPr/>
            <p:nvPr/>
          </p:nvSpPr>
          <p:spPr bwMode="auto">
            <a:xfrm>
              <a:off x="7539493" y="4704599"/>
              <a:ext cx="149019" cy="91398"/>
            </a:xfrm>
            <a:custGeom>
              <a:avLst/>
              <a:gdLst>
                <a:gd name="T0" fmla="*/ 4 w 36"/>
                <a:gd name="T1" fmla="*/ 13 h 22"/>
                <a:gd name="T2" fmla="*/ 10 w 36"/>
                <a:gd name="T3" fmla="*/ 10 h 22"/>
                <a:gd name="T4" fmla="*/ 9 w 36"/>
                <a:gd name="T5" fmla="*/ 7 h 22"/>
                <a:gd name="T6" fmla="*/ 15 w 36"/>
                <a:gd name="T7" fmla="*/ 10 h 22"/>
                <a:gd name="T8" fmla="*/ 14 w 36"/>
                <a:gd name="T9" fmla="*/ 19 h 22"/>
                <a:gd name="T10" fmla="*/ 29 w 36"/>
                <a:gd name="T11" fmla="*/ 19 h 22"/>
                <a:gd name="T12" fmla="*/ 32 w 36"/>
                <a:gd name="T13" fmla="*/ 20 h 22"/>
                <a:gd name="T14" fmla="*/ 34 w 36"/>
                <a:gd name="T15" fmla="*/ 19 h 22"/>
                <a:gd name="T16" fmla="*/ 31 w 36"/>
                <a:gd name="T17" fmla="*/ 17 h 22"/>
                <a:gd name="T18" fmla="*/ 32 w 36"/>
                <a:gd name="T19" fmla="*/ 9 h 22"/>
                <a:gd name="T20" fmla="*/ 26 w 36"/>
                <a:gd name="T21" fmla="*/ 12 h 22"/>
                <a:gd name="T22" fmla="*/ 27 w 36"/>
                <a:gd name="T23" fmla="*/ 15 h 22"/>
                <a:gd name="T24" fmla="*/ 21 w 36"/>
                <a:gd name="T25" fmla="*/ 12 h 22"/>
                <a:gd name="T26" fmla="*/ 22 w 36"/>
                <a:gd name="T27" fmla="*/ 3 h 22"/>
                <a:gd name="T28" fmla="*/ 7 w 36"/>
                <a:gd name="T29" fmla="*/ 4 h 22"/>
                <a:gd name="T30" fmla="*/ 4 w 36"/>
                <a:gd name="T31" fmla="*/ 2 h 22"/>
                <a:gd name="T32" fmla="*/ 2 w 36"/>
                <a:gd name="T33" fmla="*/ 3 h 22"/>
                <a:gd name="T34" fmla="*/ 5 w 36"/>
                <a:gd name="T35" fmla="*/ 5 h 22"/>
                <a:gd name="T36" fmla="*/ 4 w 36"/>
                <a:gd name="T37" fmla="*/ 13 h 22"/>
                <a:gd name="T38" fmla="*/ 20 w 36"/>
                <a:gd name="T39" fmla="*/ 13 h 22"/>
                <a:gd name="T40" fmla="*/ 25 w 36"/>
                <a:gd name="T41" fmla="*/ 16 h 22"/>
                <a:gd name="T42" fmla="*/ 20 w 36"/>
                <a:gd name="T43" fmla="*/ 16 h 22"/>
                <a:gd name="T44" fmla="*/ 20 w 36"/>
                <a:gd name="T45" fmla="*/ 13 h 22"/>
                <a:gd name="T46" fmla="*/ 11 w 36"/>
                <a:gd name="T47" fmla="*/ 6 h 22"/>
                <a:gd name="T48" fmla="*/ 16 w 36"/>
                <a:gd name="T49" fmla="*/ 6 h 22"/>
                <a:gd name="T50" fmla="*/ 16 w 36"/>
                <a:gd name="T51" fmla="*/ 9 h 22"/>
                <a:gd name="T52" fmla="*/ 11 w 36"/>
                <a:gd name="T53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" h="22">
                  <a:moveTo>
                    <a:pt x="4" y="13"/>
                  </a:moveTo>
                  <a:cubicBezTo>
                    <a:pt x="10" y="10"/>
                    <a:pt x="10" y="10"/>
                    <a:pt x="10" y="10"/>
                  </a:cubicBezTo>
                  <a:cubicBezTo>
                    <a:pt x="9" y="9"/>
                    <a:pt x="9" y="8"/>
                    <a:pt x="9" y="7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2" y="13"/>
                    <a:pt x="8" y="16"/>
                    <a:pt x="14" y="19"/>
                  </a:cubicBezTo>
                  <a:cubicBezTo>
                    <a:pt x="17" y="22"/>
                    <a:pt x="23" y="22"/>
                    <a:pt x="29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5" y="15"/>
                    <a:pt x="36" y="11"/>
                    <a:pt x="32" y="9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3"/>
                    <a:pt x="27" y="14"/>
                    <a:pt x="27" y="15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4" y="9"/>
                    <a:pt x="27" y="6"/>
                    <a:pt x="22" y="3"/>
                  </a:cubicBezTo>
                  <a:cubicBezTo>
                    <a:pt x="18" y="0"/>
                    <a:pt x="12" y="1"/>
                    <a:pt x="7" y="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0" y="8"/>
                    <a:pt x="0" y="11"/>
                    <a:pt x="4" y="13"/>
                  </a:cubicBezTo>
                  <a:moveTo>
                    <a:pt x="20" y="13"/>
                  </a:moveTo>
                  <a:cubicBezTo>
                    <a:pt x="25" y="16"/>
                    <a:pt x="25" y="16"/>
                    <a:pt x="25" y="16"/>
                  </a:cubicBezTo>
                  <a:cubicBezTo>
                    <a:pt x="23" y="17"/>
                    <a:pt x="21" y="17"/>
                    <a:pt x="20" y="16"/>
                  </a:cubicBezTo>
                  <a:cubicBezTo>
                    <a:pt x="19" y="15"/>
                    <a:pt x="19" y="14"/>
                    <a:pt x="20" y="13"/>
                  </a:cubicBezTo>
                  <a:moveTo>
                    <a:pt x="11" y="6"/>
                  </a:moveTo>
                  <a:cubicBezTo>
                    <a:pt x="13" y="6"/>
                    <a:pt x="14" y="6"/>
                    <a:pt x="16" y="6"/>
                  </a:cubicBezTo>
                  <a:cubicBezTo>
                    <a:pt x="17" y="7"/>
                    <a:pt x="17" y="8"/>
                    <a:pt x="16" y="9"/>
                  </a:cubicBezTo>
                  <a:cubicBezTo>
                    <a:pt x="11" y="6"/>
                    <a:pt x="11" y="6"/>
                    <a:pt x="11" y="6"/>
                  </a:cubicBezTo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5" name="ïşḻîde">
              <a:extLst>
                <a:ext uri="{FF2B5EF4-FFF2-40B4-BE49-F238E27FC236}">
                  <a16:creationId xmlns:a16="http://schemas.microsoft.com/office/drawing/2014/main" id="{7CE83950-B9FD-4FAB-928E-CFC1DB29F6A9}"/>
                </a:ext>
              </a:extLst>
            </p:cNvPr>
            <p:cNvSpPr/>
            <p:nvPr/>
          </p:nvSpPr>
          <p:spPr bwMode="auto">
            <a:xfrm>
              <a:off x="7539493" y="4700625"/>
              <a:ext cx="149019" cy="91398"/>
            </a:xfrm>
            <a:custGeom>
              <a:avLst/>
              <a:gdLst>
                <a:gd name="T0" fmla="*/ 4 w 36"/>
                <a:gd name="T1" fmla="*/ 13 h 22"/>
                <a:gd name="T2" fmla="*/ 10 w 36"/>
                <a:gd name="T3" fmla="*/ 10 h 22"/>
                <a:gd name="T4" fmla="*/ 9 w 36"/>
                <a:gd name="T5" fmla="*/ 7 h 22"/>
                <a:gd name="T6" fmla="*/ 15 w 36"/>
                <a:gd name="T7" fmla="*/ 10 h 22"/>
                <a:gd name="T8" fmla="*/ 14 w 36"/>
                <a:gd name="T9" fmla="*/ 19 h 22"/>
                <a:gd name="T10" fmla="*/ 29 w 36"/>
                <a:gd name="T11" fmla="*/ 19 h 22"/>
                <a:gd name="T12" fmla="*/ 32 w 36"/>
                <a:gd name="T13" fmla="*/ 20 h 22"/>
                <a:gd name="T14" fmla="*/ 34 w 36"/>
                <a:gd name="T15" fmla="*/ 19 h 22"/>
                <a:gd name="T16" fmla="*/ 31 w 36"/>
                <a:gd name="T17" fmla="*/ 17 h 22"/>
                <a:gd name="T18" fmla="*/ 32 w 36"/>
                <a:gd name="T19" fmla="*/ 9 h 22"/>
                <a:gd name="T20" fmla="*/ 26 w 36"/>
                <a:gd name="T21" fmla="*/ 12 h 22"/>
                <a:gd name="T22" fmla="*/ 27 w 36"/>
                <a:gd name="T23" fmla="*/ 15 h 22"/>
                <a:gd name="T24" fmla="*/ 21 w 36"/>
                <a:gd name="T25" fmla="*/ 12 h 22"/>
                <a:gd name="T26" fmla="*/ 22 w 36"/>
                <a:gd name="T27" fmla="*/ 3 h 22"/>
                <a:gd name="T28" fmla="*/ 7 w 36"/>
                <a:gd name="T29" fmla="*/ 4 h 22"/>
                <a:gd name="T30" fmla="*/ 4 w 36"/>
                <a:gd name="T31" fmla="*/ 2 h 22"/>
                <a:gd name="T32" fmla="*/ 2 w 36"/>
                <a:gd name="T33" fmla="*/ 3 h 22"/>
                <a:gd name="T34" fmla="*/ 5 w 36"/>
                <a:gd name="T35" fmla="*/ 5 h 22"/>
                <a:gd name="T36" fmla="*/ 4 w 36"/>
                <a:gd name="T37" fmla="*/ 13 h 22"/>
                <a:gd name="T38" fmla="*/ 20 w 36"/>
                <a:gd name="T39" fmla="*/ 13 h 22"/>
                <a:gd name="T40" fmla="*/ 25 w 36"/>
                <a:gd name="T41" fmla="*/ 16 h 22"/>
                <a:gd name="T42" fmla="*/ 20 w 36"/>
                <a:gd name="T43" fmla="*/ 16 h 22"/>
                <a:gd name="T44" fmla="*/ 20 w 36"/>
                <a:gd name="T45" fmla="*/ 13 h 22"/>
                <a:gd name="T46" fmla="*/ 11 w 36"/>
                <a:gd name="T47" fmla="*/ 6 h 22"/>
                <a:gd name="T48" fmla="*/ 16 w 36"/>
                <a:gd name="T49" fmla="*/ 6 h 22"/>
                <a:gd name="T50" fmla="*/ 16 w 36"/>
                <a:gd name="T51" fmla="*/ 9 h 22"/>
                <a:gd name="T52" fmla="*/ 11 w 36"/>
                <a:gd name="T53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" h="22">
                  <a:moveTo>
                    <a:pt x="4" y="13"/>
                  </a:moveTo>
                  <a:cubicBezTo>
                    <a:pt x="10" y="10"/>
                    <a:pt x="10" y="10"/>
                    <a:pt x="10" y="10"/>
                  </a:cubicBezTo>
                  <a:cubicBezTo>
                    <a:pt x="9" y="9"/>
                    <a:pt x="9" y="8"/>
                    <a:pt x="9" y="7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2" y="13"/>
                    <a:pt x="8" y="16"/>
                    <a:pt x="14" y="19"/>
                  </a:cubicBezTo>
                  <a:cubicBezTo>
                    <a:pt x="17" y="22"/>
                    <a:pt x="23" y="22"/>
                    <a:pt x="29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5" y="15"/>
                    <a:pt x="36" y="11"/>
                    <a:pt x="32" y="9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3"/>
                    <a:pt x="27" y="14"/>
                    <a:pt x="27" y="15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4" y="9"/>
                    <a:pt x="27" y="6"/>
                    <a:pt x="22" y="3"/>
                  </a:cubicBezTo>
                  <a:cubicBezTo>
                    <a:pt x="18" y="0"/>
                    <a:pt x="12" y="1"/>
                    <a:pt x="7" y="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0" y="8"/>
                    <a:pt x="0" y="11"/>
                    <a:pt x="4" y="13"/>
                  </a:cubicBezTo>
                  <a:moveTo>
                    <a:pt x="20" y="13"/>
                  </a:moveTo>
                  <a:cubicBezTo>
                    <a:pt x="25" y="16"/>
                    <a:pt x="25" y="16"/>
                    <a:pt x="25" y="16"/>
                  </a:cubicBezTo>
                  <a:cubicBezTo>
                    <a:pt x="23" y="17"/>
                    <a:pt x="21" y="17"/>
                    <a:pt x="20" y="16"/>
                  </a:cubicBezTo>
                  <a:cubicBezTo>
                    <a:pt x="19" y="15"/>
                    <a:pt x="19" y="14"/>
                    <a:pt x="20" y="13"/>
                  </a:cubicBezTo>
                  <a:moveTo>
                    <a:pt x="11" y="6"/>
                  </a:moveTo>
                  <a:cubicBezTo>
                    <a:pt x="13" y="6"/>
                    <a:pt x="14" y="6"/>
                    <a:pt x="16" y="6"/>
                  </a:cubicBezTo>
                  <a:cubicBezTo>
                    <a:pt x="17" y="7"/>
                    <a:pt x="17" y="8"/>
                    <a:pt x="16" y="9"/>
                  </a:cubicBezTo>
                  <a:cubicBezTo>
                    <a:pt x="11" y="6"/>
                    <a:pt x="11" y="6"/>
                    <a:pt x="11" y="6"/>
                  </a:cubicBezTo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6" name="iṥľíḍê">
              <a:extLst>
                <a:ext uri="{FF2B5EF4-FFF2-40B4-BE49-F238E27FC236}">
                  <a16:creationId xmlns:a16="http://schemas.microsoft.com/office/drawing/2014/main" id="{183FA24E-532B-42D6-9864-94E97F37200A}"/>
                </a:ext>
              </a:extLst>
            </p:cNvPr>
            <p:cNvSpPr/>
            <p:nvPr/>
          </p:nvSpPr>
          <p:spPr bwMode="auto">
            <a:xfrm>
              <a:off x="7452069" y="4704599"/>
              <a:ext cx="321880" cy="119215"/>
            </a:xfrm>
            <a:custGeom>
              <a:avLst/>
              <a:gdLst>
                <a:gd name="T0" fmla="*/ 0 w 78"/>
                <a:gd name="T1" fmla="*/ 0 h 29"/>
                <a:gd name="T2" fmla="*/ 0 w 78"/>
                <a:gd name="T3" fmla="*/ 8 h 29"/>
                <a:gd name="T4" fmla="*/ 39 w 78"/>
                <a:gd name="T5" fmla="*/ 29 h 29"/>
                <a:gd name="T6" fmla="*/ 78 w 78"/>
                <a:gd name="T7" fmla="*/ 8 h 29"/>
                <a:gd name="T8" fmla="*/ 78 w 78"/>
                <a:gd name="T9" fmla="*/ 0 h 29"/>
                <a:gd name="T10" fmla="*/ 0 w 78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29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20"/>
                    <a:pt x="18" y="29"/>
                    <a:pt x="39" y="29"/>
                  </a:cubicBezTo>
                  <a:cubicBezTo>
                    <a:pt x="60" y="29"/>
                    <a:pt x="78" y="20"/>
                    <a:pt x="78" y="8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7" name="íṥľiďê">
              <a:extLst>
                <a:ext uri="{FF2B5EF4-FFF2-40B4-BE49-F238E27FC236}">
                  <a16:creationId xmlns:a16="http://schemas.microsoft.com/office/drawing/2014/main" id="{02363736-B1A4-47F8-BBBA-8A0B59F4AF0A}"/>
                </a:ext>
              </a:extLst>
            </p:cNvPr>
            <p:cNvSpPr/>
            <p:nvPr/>
          </p:nvSpPr>
          <p:spPr bwMode="auto">
            <a:xfrm>
              <a:off x="7531545" y="4728441"/>
              <a:ext cx="15895" cy="87424"/>
            </a:xfrm>
            <a:custGeom>
              <a:avLst/>
              <a:gdLst>
                <a:gd name="T0" fmla="*/ 4 w 4"/>
                <a:gd name="T1" fmla="*/ 0 h 21"/>
                <a:gd name="T2" fmla="*/ 0 w 4"/>
                <a:gd name="T3" fmla="*/ 0 h 21"/>
                <a:gd name="T4" fmla="*/ 0 w 4"/>
                <a:gd name="T5" fmla="*/ 20 h 21"/>
                <a:gd name="T6" fmla="*/ 4 w 4"/>
                <a:gd name="T7" fmla="*/ 21 h 21"/>
                <a:gd name="T8" fmla="*/ 4 w 4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1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1"/>
                    <a:pt x="3" y="21"/>
                    <a:pt x="4" y="2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527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8" name="îślïdè">
              <a:extLst>
                <a:ext uri="{FF2B5EF4-FFF2-40B4-BE49-F238E27FC236}">
                  <a16:creationId xmlns:a16="http://schemas.microsoft.com/office/drawing/2014/main" id="{5FE182F2-EA34-41BF-BD50-16561CA2E7D6}"/>
                </a:ext>
              </a:extLst>
            </p:cNvPr>
            <p:cNvSpPr/>
            <p:nvPr/>
          </p:nvSpPr>
          <p:spPr bwMode="auto">
            <a:xfrm>
              <a:off x="7680563" y="4811892"/>
              <a:ext cx="15895" cy="3974"/>
            </a:xfrm>
            <a:custGeom>
              <a:avLst/>
              <a:gdLst>
                <a:gd name="T0" fmla="*/ 4 w 4"/>
                <a:gd name="T1" fmla="*/ 0 h 1"/>
                <a:gd name="T2" fmla="*/ 0 w 4"/>
                <a:gd name="T3" fmla="*/ 1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4" y="0"/>
                  </a:cubicBezTo>
                </a:path>
              </a:pathLst>
            </a:custGeom>
            <a:solidFill>
              <a:srgbClr val="D1D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9" name="íṩľidê">
              <a:extLst>
                <a:ext uri="{FF2B5EF4-FFF2-40B4-BE49-F238E27FC236}">
                  <a16:creationId xmlns:a16="http://schemas.microsoft.com/office/drawing/2014/main" id="{1992384E-BCBC-4FEA-A50F-D7CEFBAEB6CA}"/>
                </a:ext>
              </a:extLst>
            </p:cNvPr>
            <p:cNvSpPr/>
            <p:nvPr/>
          </p:nvSpPr>
          <p:spPr bwMode="auto">
            <a:xfrm>
              <a:off x="7680563" y="4728441"/>
              <a:ext cx="15895" cy="87424"/>
            </a:xfrm>
            <a:custGeom>
              <a:avLst/>
              <a:gdLst>
                <a:gd name="T0" fmla="*/ 4 w 4"/>
                <a:gd name="T1" fmla="*/ 0 h 21"/>
                <a:gd name="T2" fmla="*/ 0 w 4"/>
                <a:gd name="T3" fmla="*/ 0 h 21"/>
                <a:gd name="T4" fmla="*/ 0 w 4"/>
                <a:gd name="T5" fmla="*/ 21 h 21"/>
                <a:gd name="T6" fmla="*/ 4 w 4"/>
                <a:gd name="T7" fmla="*/ 20 h 21"/>
                <a:gd name="T8" fmla="*/ 4 w 4"/>
                <a:gd name="T9" fmla="*/ 20 h 21"/>
                <a:gd name="T10" fmla="*/ 4 w 4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1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1"/>
                    <a:pt x="2" y="21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527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0" name="ïŝlídè">
              <a:extLst>
                <a:ext uri="{FF2B5EF4-FFF2-40B4-BE49-F238E27FC236}">
                  <a16:creationId xmlns:a16="http://schemas.microsoft.com/office/drawing/2014/main" id="{B3805386-DFBC-4F2C-99B8-794911448E6A}"/>
                </a:ext>
              </a:extLst>
            </p:cNvPr>
            <p:cNvSpPr/>
            <p:nvPr/>
          </p:nvSpPr>
          <p:spPr bwMode="auto">
            <a:xfrm>
              <a:off x="7460017" y="4708572"/>
              <a:ext cx="29804" cy="83450"/>
            </a:xfrm>
            <a:custGeom>
              <a:avLst/>
              <a:gdLst>
                <a:gd name="T0" fmla="*/ 7 w 7"/>
                <a:gd name="T1" fmla="*/ 0 h 20"/>
                <a:gd name="T2" fmla="*/ 0 w 7"/>
                <a:gd name="T3" fmla="*/ 0 h 20"/>
                <a:gd name="T4" fmla="*/ 0 w 7"/>
                <a:gd name="T5" fmla="*/ 14 h 20"/>
                <a:gd name="T6" fmla="*/ 7 w 7"/>
                <a:gd name="T7" fmla="*/ 20 h 20"/>
                <a:gd name="T8" fmla="*/ 7 w 7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0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" y="16"/>
                    <a:pt x="4" y="19"/>
                    <a:pt x="7" y="2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527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1" name="iṣḻíḓê">
              <a:extLst>
                <a:ext uri="{FF2B5EF4-FFF2-40B4-BE49-F238E27FC236}">
                  <a16:creationId xmlns:a16="http://schemas.microsoft.com/office/drawing/2014/main" id="{D21B39E0-CF53-42D2-9925-519D79E60A4C}"/>
                </a:ext>
              </a:extLst>
            </p:cNvPr>
            <p:cNvSpPr/>
            <p:nvPr/>
          </p:nvSpPr>
          <p:spPr bwMode="auto">
            <a:xfrm>
              <a:off x="7452069" y="4617174"/>
              <a:ext cx="321880" cy="170875"/>
            </a:xfrm>
            <a:prstGeom prst="ellipse">
              <a:avLst/>
            </a:pr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2" name="îṧ1ïḑê">
              <a:extLst>
                <a:ext uri="{FF2B5EF4-FFF2-40B4-BE49-F238E27FC236}">
                  <a16:creationId xmlns:a16="http://schemas.microsoft.com/office/drawing/2014/main" id="{18B046CC-68C8-4BD8-B499-823306680120}"/>
                </a:ext>
              </a:extLst>
            </p:cNvPr>
            <p:cNvSpPr/>
            <p:nvPr/>
          </p:nvSpPr>
          <p:spPr bwMode="auto">
            <a:xfrm>
              <a:off x="7489820" y="4639030"/>
              <a:ext cx="248365" cy="127162"/>
            </a:xfrm>
            <a:prstGeom prst="ellipse">
              <a:avLst/>
            </a:prstGeom>
            <a:solidFill>
              <a:srgbClr val="6F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3" name="iSlíďe">
              <a:extLst>
                <a:ext uri="{FF2B5EF4-FFF2-40B4-BE49-F238E27FC236}">
                  <a16:creationId xmlns:a16="http://schemas.microsoft.com/office/drawing/2014/main" id="{214780FA-8113-49B6-AC67-DB5AF09A3931}"/>
                </a:ext>
              </a:extLst>
            </p:cNvPr>
            <p:cNvSpPr/>
            <p:nvPr/>
          </p:nvSpPr>
          <p:spPr bwMode="auto">
            <a:xfrm>
              <a:off x="7489820" y="4639030"/>
              <a:ext cx="248365" cy="65569"/>
            </a:xfrm>
            <a:custGeom>
              <a:avLst/>
              <a:gdLst>
                <a:gd name="T0" fmla="*/ 30 w 60"/>
                <a:gd name="T1" fmla="*/ 2 h 16"/>
                <a:gd name="T2" fmla="*/ 0 w 60"/>
                <a:gd name="T3" fmla="*/ 16 h 16"/>
                <a:gd name="T4" fmla="*/ 0 w 60"/>
                <a:gd name="T5" fmla="*/ 15 h 16"/>
                <a:gd name="T6" fmla="*/ 30 w 60"/>
                <a:gd name="T7" fmla="*/ 0 h 16"/>
                <a:gd name="T8" fmla="*/ 60 w 60"/>
                <a:gd name="T9" fmla="*/ 15 h 16"/>
                <a:gd name="T10" fmla="*/ 60 w 60"/>
                <a:gd name="T11" fmla="*/ 16 h 16"/>
                <a:gd name="T12" fmla="*/ 30 w 60"/>
                <a:gd name="T13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6">
                  <a:moveTo>
                    <a:pt x="30" y="2"/>
                  </a:moveTo>
                  <a:cubicBezTo>
                    <a:pt x="14" y="2"/>
                    <a:pt x="1" y="8"/>
                    <a:pt x="0" y="16"/>
                  </a:cubicBezTo>
                  <a:cubicBezTo>
                    <a:pt x="0" y="16"/>
                    <a:pt x="0" y="16"/>
                    <a:pt x="0" y="15"/>
                  </a:cubicBezTo>
                  <a:cubicBezTo>
                    <a:pt x="0" y="7"/>
                    <a:pt x="13" y="0"/>
                    <a:pt x="30" y="0"/>
                  </a:cubicBezTo>
                  <a:cubicBezTo>
                    <a:pt x="47" y="0"/>
                    <a:pt x="60" y="7"/>
                    <a:pt x="60" y="15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59" y="8"/>
                    <a:pt x="46" y="2"/>
                    <a:pt x="30" y="2"/>
                  </a:cubicBezTo>
                  <a:close/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4" name="îsḷîḋé">
              <a:extLst>
                <a:ext uri="{FF2B5EF4-FFF2-40B4-BE49-F238E27FC236}">
                  <a16:creationId xmlns:a16="http://schemas.microsoft.com/office/drawing/2014/main" id="{8307A82F-19E5-42FC-B197-1AD50F47439A}"/>
                </a:ext>
              </a:extLst>
            </p:cNvPr>
            <p:cNvSpPr/>
            <p:nvPr/>
          </p:nvSpPr>
          <p:spPr bwMode="auto">
            <a:xfrm>
              <a:off x="7539493" y="4658899"/>
              <a:ext cx="149019" cy="87424"/>
            </a:xfrm>
            <a:custGeom>
              <a:avLst/>
              <a:gdLst>
                <a:gd name="T0" fmla="*/ 4 w 36"/>
                <a:gd name="T1" fmla="*/ 13 h 21"/>
                <a:gd name="T2" fmla="*/ 10 w 36"/>
                <a:gd name="T3" fmla="*/ 9 h 21"/>
                <a:gd name="T4" fmla="*/ 9 w 36"/>
                <a:gd name="T5" fmla="*/ 7 h 21"/>
                <a:gd name="T6" fmla="*/ 15 w 36"/>
                <a:gd name="T7" fmla="*/ 10 h 21"/>
                <a:gd name="T8" fmla="*/ 14 w 36"/>
                <a:gd name="T9" fmla="*/ 19 h 21"/>
                <a:gd name="T10" fmla="*/ 29 w 36"/>
                <a:gd name="T11" fmla="*/ 18 h 21"/>
                <a:gd name="T12" fmla="*/ 32 w 36"/>
                <a:gd name="T13" fmla="*/ 19 h 21"/>
                <a:gd name="T14" fmla="*/ 34 w 36"/>
                <a:gd name="T15" fmla="*/ 18 h 21"/>
                <a:gd name="T16" fmla="*/ 31 w 36"/>
                <a:gd name="T17" fmla="*/ 17 h 21"/>
                <a:gd name="T18" fmla="*/ 32 w 36"/>
                <a:gd name="T19" fmla="*/ 8 h 21"/>
                <a:gd name="T20" fmla="*/ 26 w 36"/>
                <a:gd name="T21" fmla="*/ 11 h 21"/>
                <a:gd name="T22" fmla="*/ 27 w 36"/>
                <a:gd name="T23" fmla="*/ 14 h 21"/>
                <a:gd name="T24" fmla="*/ 21 w 36"/>
                <a:gd name="T25" fmla="*/ 11 h 21"/>
                <a:gd name="T26" fmla="*/ 22 w 36"/>
                <a:gd name="T27" fmla="*/ 2 h 21"/>
                <a:gd name="T28" fmla="*/ 7 w 36"/>
                <a:gd name="T29" fmla="*/ 3 h 21"/>
                <a:gd name="T30" fmla="*/ 4 w 36"/>
                <a:gd name="T31" fmla="*/ 1 h 21"/>
                <a:gd name="T32" fmla="*/ 2 w 36"/>
                <a:gd name="T33" fmla="*/ 2 h 21"/>
                <a:gd name="T34" fmla="*/ 5 w 36"/>
                <a:gd name="T35" fmla="*/ 4 h 21"/>
                <a:gd name="T36" fmla="*/ 4 w 36"/>
                <a:gd name="T37" fmla="*/ 13 h 21"/>
                <a:gd name="T38" fmla="*/ 20 w 36"/>
                <a:gd name="T39" fmla="*/ 13 h 21"/>
                <a:gd name="T40" fmla="*/ 25 w 36"/>
                <a:gd name="T41" fmla="*/ 15 h 21"/>
                <a:gd name="T42" fmla="*/ 20 w 36"/>
                <a:gd name="T43" fmla="*/ 15 h 21"/>
                <a:gd name="T44" fmla="*/ 20 w 36"/>
                <a:gd name="T45" fmla="*/ 13 h 21"/>
                <a:gd name="T46" fmla="*/ 11 w 36"/>
                <a:gd name="T47" fmla="*/ 5 h 21"/>
                <a:gd name="T48" fmla="*/ 16 w 36"/>
                <a:gd name="T49" fmla="*/ 5 h 21"/>
                <a:gd name="T50" fmla="*/ 16 w 36"/>
                <a:gd name="T51" fmla="*/ 8 h 21"/>
                <a:gd name="T52" fmla="*/ 11 w 36"/>
                <a:gd name="T53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" h="21">
                  <a:moveTo>
                    <a:pt x="4" y="13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9" y="8"/>
                    <a:pt x="9" y="7"/>
                    <a:pt x="9" y="7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2" y="12"/>
                    <a:pt x="8" y="16"/>
                    <a:pt x="14" y="19"/>
                  </a:cubicBezTo>
                  <a:cubicBezTo>
                    <a:pt x="17" y="21"/>
                    <a:pt x="23" y="21"/>
                    <a:pt x="29" y="18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5" y="14"/>
                    <a:pt x="36" y="10"/>
                    <a:pt x="32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2"/>
                    <a:pt x="27" y="13"/>
                    <a:pt x="27" y="14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4" y="8"/>
                    <a:pt x="27" y="5"/>
                    <a:pt x="22" y="2"/>
                  </a:cubicBezTo>
                  <a:cubicBezTo>
                    <a:pt x="18" y="0"/>
                    <a:pt x="12" y="0"/>
                    <a:pt x="7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0" y="7"/>
                    <a:pt x="0" y="10"/>
                    <a:pt x="4" y="13"/>
                  </a:cubicBezTo>
                  <a:close/>
                  <a:moveTo>
                    <a:pt x="20" y="13"/>
                  </a:moveTo>
                  <a:cubicBezTo>
                    <a:pt x="25" y="15"/>
                    <a:pt x="25" y="15"/>
                    <a:pt x="25" y="15"/>
                  </a:cubicBezTo>
                  <a:cubicBezTo>
                    <a:pt x="23" y="16"/>
                    <a:pt x="21" y="16"/>
                    <a:pt x="20" y="15"/>
                  </a:cubicBezTo>
                  <a:cubicBezTo>
                    <a:pt x="19" y="14"/>
                    <a:pt x="19" y="14"/>
                    <a:pt x="20" y="13"/>
                  </a:cubicBezTo>
                  <a:close/>
                  <a:moveTo>
                    <a:pt x="11" y="5"/>
                  </a:moveTo>
                  <a:cubicBezTo>
                    <a:pt x="13" y="5"/>
                    <a:pt x="14" y="5"/>
                    <a:pt x="16" y="5"/>
                  </a:cubicBezTo>
                  <a:cubicBezTo>
                    <a:pt x="17" y="6"/>
                    <a:pt x="17" y="7"/>
                    <a:pt x="16" y="8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5" name="îšľíḓé">
              <a:extLst>
                <a:ext uri="{FF2B5EF4-FFF2-40B4-BE49-F238E27FC236}">
                  <a16:creationId xmlns:a16="http://schemas.microsoft.com/office/drawing/2014/main" id="{A95E8496-1971-40CF-9772-54AA69147076}"/>
                </a:ext>
              </a:extLst>
            </p:cNvPr>
            <p:cNvSpPr/>
            <p:nvPr/>
          </p:nvSpPr>
          <p:spPr bwMode="auto">
            <a:xfrm>
              <a:off x="7539493" y="4654925"/>
              <a:ext cx="149019" cy="87424"/>
            </a:xfrm>
            <a:custGeom>
              <a:avLst/>
              <a:gdLst>
                <a:gd name="T0" fmla="*/ 4 w 36"/>
                <a:gd name="T1" fmla="*/ 13 h 21"/>
                <a:gd name="T2" fmla="*/ 10 w 36"/>
                <a:gd name="T3" fmla="*/ 9 h 21"/>
                <a:gd name="T4" fmla="*/ 9 w 36"/>
                <a:gd name="T5" fmla="*/ 7 h 21"/>
                <a:gd name="T6" fmla="*/ 15 w 36"/>
                <a:gd name="T7" fmla="*/ 10 h 21"/>
                <a:gd name="T8" fmla="*/ 14 w 36"/>
                <a:gd name="T9" fmla="*/ 19 h 21"/>
                <a:gd name="T10" fmla="*/ 29 w 36"/>
                <a:gd name="T11" fmla="*/ 18 h 21"/>
                <a:gd name="T12" fmla="*/ 32 w 36"/>
                <a:gd name="T13" fmla="*/ 19 h 21"/>
                <a:gd name="T14" fmla="*/ 34 w 36"/>
                <a:gd name="T15" fmla="*/ 18 h 21"/>
                <a:gd name="T16" fmla="*/ 31 w 36"/>
                <a:gd name="T17" fmla="*/ 17 h 21"/>
                <a:gd name="T18" fmla="*/ 32 w 36"/>
                <a:gd name="T19" fmla="*/ 8 h 21"/>
                <a:gd name="T20" fmla="*/ 26 w 36"/>
                <a:gd name="T21" fmla="*/ 11 h 21"/>
                <a:gd name="T22" fmla="*/ 27 w 36"/>
                <a:gd name="T23" fmla="*/ 14 h 21"/>
                <a:gd name="T24" fmla="*/ 21 w 36"/>
                <a:gd name="T25" fmla="*/ 11 h 21"/>
                <a:gd name="T26" fmla="*/ 22 w 36"/>
                <a:gd name="T27" fmla="*/ 2 h 21"/>
                <a:gd name="T28" fmla="*/ 7 w 36"/>
                <a:gd name="T29" fmla="*/ 3 h 21"/>
                <a:gd name="T30" fmla="*/ 4 w 36"/>
                <a:gd name="T31" fmla="*/ 1 h 21"/>
                <a:gd name="T32" fmla="*/ 2 w 36"/>
                <a:gd name="T33" fmla="*/ 2 h 21"/>
                <a:gd name="T34" fmla="*/ 5 w 36"/>
                <a:gd name="T35" fmla="*/ 4 h 21"/>
                <a:gd name="T36" fmla="*/ 4 w 36"/>
                <a:gd name="T37" fmla="*/ 13 h 21"/>
                <a:gd name="T38" fmla="*/ 20 w 36"/>
                <a:gd name="T39" fmla="*/ 13 h 21"/>
                <a:gd name="T40" fmla="*/ 25 w 36"/>
                <a:gd name="T41" fmla="*/ 15 h 21"/>
                <a:gd name="T42" fmla="*/ 20 w 36"/>
                <a:gd name="T43" fmla="*/ 15 h 21"/>
                <a:gd name="T44" fmla="*/ 20 w 36"/>
                <a:gd name="T45" fmla="*/ 13 h 21"/>
                <a:gd name="T46" fmla="*/ 11 w 36"/>
                <a:gd name="T47" fmla="*/ 5 h 21"/>
                <a:gd name="T48" fmla="*/ 16 w 36"/>
                <a:gd name="T49" fmla="*/ 5 h 21"/>
                <a:gd name="T50" fmla="*/ 16 w 36"/>
                <a:gd name="T51" fmla="*/ 8 h 21"/>
                <a:gd name="T52" fmla="*/ 11 w 36"/>
                <a:gd name="T53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" h="21">
                  <a:moveTo>
                    <a:pt x="4" y="13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9" y="8"/>
                    <a:pt x="9" y="7"/>
                    <a:pt x="9" y="7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2" y="12"/>
                    <a:pt x="8" y="16"/>
                    <a:pt x="14" y="19"/>
                  </a:cubicBezTo>
                  <a:cubicBezTo>
                    <a:pt x="17" y="21"/>
                    <a:pt x="23" y="21"/>
                    <a:pt x="29" y="18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5" y="14"/>
                    <a:pt x="36" y="10"/>
                    <a:pt x="32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2"/>
                    <a:pt x="27" y="13"/>
                    <a:pt x="27" y="14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4" y="8"/>
                    <a:pt x="27" y="5"/>
                    <a:pt x="22" y="2"/>
                  </a:cubicBezTo>
                  <a:cubicBezTo>
                    <a:pt x="18" y="0"/>
                    <a:pt x="12" y="0"/>
                    <a:pt x="7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0" y="7"/>
                    <a:pt x="0" y="10"/>
                    <a:pt x="4" y="13"/>
                  </a:cubicBezTo>
                  <a:close/>
                  <a:moveTo>
                    <a:pt x="20" y="13"/>
                  </a:moveTo>
                  <a:cubicBezTo>
                    <a:pt x="25" y="15"/>
                    <a:pt x="25" y="15"/>
                    <a:pt x="25" y="15"/>
                  </a:cubicBezTo>
                  <a:cubicBezTo>
                    <a:pt x="23" y="16"/>
                    <a:pt x="21" y="16"/>
                    <a:pt x="20" y="15"/>
                  </a:cubicBezTo>
                  <a:cubicBezTo>
                    <a:pt x="19" y="14"/>
                    <a:pt x="19" y="14"/>
                    <a:pt x="20" y="13"/>
                  </a:cubicBezTo>
                  <a:close/>
                  <a:moveTo>
                    <a:pt x="11" y="5"/>
                  </a:moveTo>
                  <a:cubicBezTo>
                    <a:pt x="13" y="5"/>
                    <a:pt x="14" y="5"/>
                    <a:pt x="16" y="5"/>
                  </a:cubicBezTo>
                  <a:cubicBezTo>
                    <a:pt x="17" y="6"/>
                    <a:pt x="17" y="7"/>
                    <a:pt x="16" y="8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6" name="îṧľidè">
              <a:extLst>
                <a:ext uri="{FF2B5EF4-FFF2-40B4-BE49-F238E27FC236}">
                  <a16:creationId xmlns:a16="http://schemas.microsoft.com/office/drawing/2014/main" id="{075F1562-DF23-46DF-9150-4FE4A1EBDBA5}"/>
                </a:ext>
              </a:extLst>
            </p:cNvPr>
            <p:cNvSpPr/>
            <p:nvPr/>
          </p:nvSpPr>
          <p:spPr bwMode="auto">
            <a:xfrm>
              <a:off x="7833556" y="4700625"/>
              <a:ext cx="321880" cy="119215"/>
            </a:xfrm>
            <a:custGeom>
              <a:avLst/>
              <a:gdLst>
                <a:gd name="T0" fmla="*/ 0 w 78"/>
                <a:gd name="T1" fmla="*/ 0 h 29"/>
                <a:gd name="T2" fmla="*/ 0 w 78"/>
                <a:gd name="T3" fmla="*/ 8 h 29"/>
                <a:gd name="T4" fmla="*/ 39 w 78"/>
                <a:gd name="T5" fmla="*/ 29 h 29"/>
                <a:gd name="T6" fmla="*/ 78 w 78"/>
                <a:gd name="T7" fmla="*/ 8 h 29"/>
                <a:gd name="T8" fmla="*/ 78 w 78"/>
                <a:gd name="T9" fmla="*/ 0 h 29"/>
                <a:gd name="T10" fmla="*/ 0 w 78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29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20"/>
                    <a:pt x="18" y="29"/>
                    <a:pt x="39" y="29"/>
                  </a:cubicBezTo>
                  <a:cubicBezTo>
                    <a:pt x="61" y="29"/>
                    <a:pt x="78" y="20"/>
                    <a:pt x="78" y="8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7" name="ïśļídè">
              <a:extLst>
                <a:ext uri="{FF2B5EF4-FFF2-40B4-BE49-F238E27FC236}">
                  <a16:creationId xmlns:a16="http://schemas.microsoft.com/office/drawing/2014/main" id="{07C206FE-32D6-4E09-8351-B9CB1E57ABCD}"/>
                </a:ext>
              </a:extLst>
            </p:cNvPr>
            <p:cNvSpPr/>
            <p:nvPr/>
          </p:nvSpPr>
          <p:spPr bwMode="auto">
            <a:xfrm>
              <a:off x="7911045" y="4724468"/>
              <a:ext cx="15895" cy="91398"/>
            </a:xfrm>
            <a:custGeom>
              <a:avLst/>
              <a:gdLst>
                <a:gd name="T0" fmla="*/ 4 w 4"/>
                <a:gd name="T1" fmla="*/ 0 h 22"/>
                <a:gd name="T2" fmla="*/ 0 w 4"/>
                <a:gd name="T3" fmla="*/ 0 h 22"/>
                <a:gd name="T4" fmla="*/ 0 w 4"/>
                <a:gd name="T5" fmla="*/ 20 h 22"/>
                <a:gd name="T6" fmla="*/ 4 w 4"/>
                <a:gd name="T7" fmla="*/ 22 h 22"/>
                <a:gd name="T8" fmla="*/ 4 w 4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2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1"/>
                    <a:pt x="3" y="21"/>
                    <a:pt x="4" y="22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527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8" name="iṥḻîde">
              <a:extLst>
                <a:ext uri="{FF2B5EF4-FFF2-40B4-BE49-F238E27FC236}">
                  <a16:creationId xmlns:a16="http://schemas.microsoft.com/office/drawing/2014/main" id="{D893DB9A-2319-4312-BDD6-CDE47F347657}"/>
                </a:ext>
              </a:extLst>
            </p:cNvPr>
            <p:cNvSpPr/>
            <p:nvPr/>
          </p:nvSpPr>
          <p:spPr bwMode="auto">
            <a:xfrm>
              <a:off x="8060064" y="4811892"/>
              <a:ext cx="15895" cy="3974"/>
            </a:xfrm>
            <a:custGeom>
              <a:avLst/>
              <a:gdLst>
                <a:gd name="T0" fmla="*/ 4 w 4"/>
                <a:gd name="T1" fmla="*/ 0 h 1"/>
                <a:gd name="T2" fmla="*/ 0 w 4"/>
                <a:gd name="T3" fmla="*/ 1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2" y="0"/>
                    <a:pt x="4" y="0"/>
                  </a:cubicBezTo>
                </a:path>
              </a:pathLst>
            </a:custGeom>
            <a:solidFill>
              <a:srgbClr val="B3C7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9" name="îṥḷiďe">
              <a:extLst>
                <a:ext uri="{FF2B5EF4-FFF2-40B4-BE49-F238E27FC236}">
                  <a16:creationId xmlns:a16="http://schemas.microsoft.com/office/drawing/2014/main" id="{A62A1B13-D76A-43F9-97BB-D9DE783138D5}"/>
                </a:ext>
              </a:extLst>
            </p:cNvPr>
            <p:cNvSpPr/>
            <p:nvPr/>
          </p:nvSpPr>
          <p:spPr bwMode="auto">
            <a:xfrm>
              <a:off x="8060064" y="4724468"/>
              <a:ext cx="15895" cy="91398"/>
            </a:xfrm>
            <a:custGeom>
              <a:avLst/>
              <a:gdLst>
                <a:gd name="T0" fmla="*/ 4 w 4"/>
                <a:gd name="T1" fmla="*/ 0 h 22"/>
                <a:gd name="T2" fmla="*/ 0 w 4"/>
                <a:gd name="T3" fmla="*/ 0 h 22"/>
                <a:gd name="T4" fmla="*/ 0 w 4"/>
                <a:gd name="T5" fmla="*/ 22 h 22"/>
                <a:gd name="T6" fmla="*/ 4 w 4"/>
                <a:gd name="T7" fmla="*/ 21 h 22"/>
                <a:gd name="T8" fmla="*/ 4 w 4"/>
                <a:gd name="T9" fmla="*/ 21 h 22"/>
                <a:gd name="T10" fmla="*/ 4 w 4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2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1"/>
                    <a:pt x="2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527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0" name="íṩľíḑê">
              <a:extLst>
                <a:ext uri="{FF2B5EF4-FFF2-40B4-BE49-F238E27FC236}">
                  <a16:creationId xmlns:a16="http://schemas.microsoft.com/office/drawing/2014/main" id="{7A3F9ACF-53F1-4B06-B78B-0C5C16C1B31B}"/>
                </a:ext>
              </a:extLst>
            </p:cNvPr>
            <p:cNvSpPr/>
            <p:nvPr/>
          </p:nvSpPr>
          <p:spPr bwMode="auto">
            <a:xfrm>
              <a:off x="7841504" y="4704599"/>
              <a:ext cx="27817" cy="87424"/>
            </a:xfrm>
            <a:custGeom>
              <a:avLst/>
              <a:gdLst>
                <a:gd name="T0" fmla="*/ 7 w 7"/>
                <a:gd name="T1" fmla="*/ 0 h 21"/>
                <a:gd name="T2" fmla="*/ 0 w 7"/>
                <a:gd name="T3" fmla="*/ 0 h 21"/>
                <a:gd name="T4" fmla="*/ 0 w 7"/>
                <a:gd name="T5" fmla="*/ 14 h 21"/>
                <a:gd name="T6" fmla="*/ 7 w 7"/>
                <a:gd name="T7" fmla="*/ 21 h 21"/>
                <a:gd name="T8" fmla="*/ 7 w 7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1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" y="17"/>
                    <a:pt x="4" y="19"/>
                    <a:pt x="7" y="2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527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1" name="í$1îḋé">
              <a:extLst>
                <a:ext uri="{FF2B5EF4-FFF2-40B4-BE49-F238E27FC236}">
                  <a16:creationId xmlns:a16="http://schemas.microsoft.com/office/drawing/2014/main" id="{D3C671EE-15F6-4410-AEA1-94F4DC989243}"/>
                </a:ext>
              </a:extLst>
            </p:cNvPr>
            <p:cNvSpPr/>
            <p:nvPr/>
          </p:nvSpPr>
          <p:spPr bwMode="auto">
            <a:xfrm>
              <a:off x="7833556" y="4613201"/>
              <a:ext cx="321880" cy="174848"/>
            </a:xfrm>
            <a:prstGeom prst="ellipse">
              <a:avLst/>
            </a:pr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2" name="îşḻiḍé">
              <a:extLst>
                <a:ext uri="{FF2B5EF4-FFF2-40B4-BE49-F238E27FC236}">
                  <a16:creationId xmlns:a16="http://schemas.microsoft.com/office/drawing/2014/main" id="{3D877CA2-F3A6-4FB6-8127-2FF5E51EA1AC}"/>
                </a:ext>
              </a:extLst>
            </p:cNvPr>
            <p:cNvSpPr/>
            <p:nvPr/>
          </p:nvSpPr>
          <p:spPr bwMode="auto">
            <a:xfrm>
              <a:off x="7869321" y="4635056"/>
              <a:ext cx="248365" cy="127162"/>
            </a:xfrm>
            <a:prstGeom prst="ellipse">
              <a:avLst/>
            </a:prstGeom>
            <a:solidFill>
              <a:srgbClr val="6F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3" name="î$1íḍé">
              <a:extLst>
                <a:ext uri="{FF2B5EF4-FFF2-40B4-BE49-F238E27FC236}">
                  <a16:creationId xmlns:a16="http://schemas.microsoft.com/office/drawing/2014/main" id="{DBD112E9-31E6-42FE-849C-ED2A8DCEAFFC}"/>
                </a:ext>
              </a:extLst>
            </p:cNvPr>
            <p:cNvSpPr/>
            <p:nvPr/>
          </p:nvSpPr>
          <p:spPr bwMode="auto">
            <a:xfrm>
              <a:off x="7869321" y="4635056"/>
              <a:ext cx="248365" cy="69543"/>
            </a:xfrm>
            <a:custGeom>
              <a:avLst/>
              <a:gdLst>
                <a:gd name="T0" fmla="*/ 30 w 60"/>
                <a:gd name="T1" fmla="*/ 2 h 17"/>
                <a:gd name="T2" fmla="*/ 0 w 60"/>
                <a:gd name="T3" fmla="*/ 17 h 17"/>
                <a:gd name="T4" fmla="*/ 0 w 60"/>
                <a:gd name="T5" fmla="*/ 16 h 17"/>
                <a:gd name="T6" fmla="*/ 30 w 60"/>
                <a:gd name="T7" fmla="*/ 0 h 17"/>
                <a:gd name="T8" fmla="*/ 60 w 60"/>
                <a:gd name="T9" fmla="*/ 16 h 17"/>
                <a:gd name="T10" fmla="*/ 60 w 60"/>
                <a:gd name="T11" fmla="*/ 17 h 17"/>
                <a:gd name="T12" fmla="*/ 30 w 60"/>
                <a:gd name="T13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7">
                  <a:moveTo>
                    <a:pt x="30" y="2"/>
                  </a:moveTo>
                  <a:cubicBezTo>
                    <a:pt x="14" y="2"/>
                    <a:pt x="1" y="9"/>
                    <a:pt x="0" y="1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13" y="0"/>
                    <a:pt x="30" y="0"/>
                  </a:cubicBezTo>
                  <a:cubicBezTo>
                    <a:pt x="47" y="0"/>
                    <a:pt x="60" y="7"/>
                    <a:pt x="60" y="16"/>
                  </a:cubicBezTo>
                  <a:cubicBezTo>
                    <a:pt x="60" y="16"/>
                    <a:pt x="60" y="16"/>
                    <a:pt x="60" y="17"/>
                  </a:cubicBezTo>
                  <a:cubicBezTo>
                    <a:pt x="59" y="9"/>
                    <a:pt x="46" y="2"/>
                    <a:pt x="30" y="2"/>
                  </a:cubicBezTo>
                  <a:close/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4" name="î$ḷíḓe">
              <a:extLst>
                <a:ext uri="{FF2B5EF4-FFF2-40B4-BE49-F238E27FC236}">
                  <a16:creationId xmlns:a16="http://schemas.microsoft.com/office/drawing/2014/main" id="{BF0A1993-F13E-4A5B-9CBE-3B4072438451}"/>
                </a:ext>
              </a:extLst>
            </p:cNvPr>
            <p:cNvSpPr/>
            <p:nvPr/>
          </p:nvSpPr>
          <p:spPr bwMode="auto">
            <a:xfrm>
              <a:off x="7918993" y="4654925"/>
              <a:ext cx="149019" cy="87424"/>
            </a:xfrm>
            <a:custGeom>
              <a:avLst/>
              <a:gdLst>
                <a:gd name="T0" fmla="*/ 4 w 36"/>
                <a:gd name="T1" fmla="*/ 13 h 21"/>
                <a:gd name="T2" fmla="*/ 10 w 36"/>
                <a:gd name="T3" fmla="*/ 9 h 21"/>
                <a:gd name="T4" fmla="*/ 9 w 36"/>
                <a:gd name="T5" fmla="*/ 7 h 21"/>
                <a:gd name="T6" fmla="*/ 15 w 36"/>
                <a:gd name="T7" fmla="*/ 10 h 21"/>
                <a:gd name="T8" fmla="*/ 14 w 36"/>
                <a:gd name="T9" fmla="*/ 19 h 21"/>
                <a:gd name="T10" fmla="*/ 29 w 36"/>
                <a:gd name="T11" fmla="*/ 18 h 21"/>
                <a:gd name="T12" fmla="*/ 32 w 36"/>
                <a:gd name="T13" fmla="*/ 20 h 21"/>
                <a:gd name="T14" fmla="*/ 34 w 36"/>
                <a:gd name="T15" fmla="*/ 19 h 21"/>
                <a:gd name="T16" fmla="*/ 31 w 36"/>
                <a:gd name="T17" fmla="*/ 17 h 21"/>
                <a:gd name="T18" fmla="*/ 32 w 36"/>
                <a:gd name="T19" fmla="*/ 8 h 21"/>
                <a:gd name="T20" fmla="*/ 26 w 36"/>
                <a:gd name="T21" fmla="*/ 12 h 21"/>
                <a:gd name="T22" fmla="*/ 27 w 36"/>
                <a:gd name="T23" fmla="*/ 14 h 21"/>
                <a:gd name="T24" fmla="*/ 21 w 36"/>
                <a:gd name="T25" fmla="*/ 11 h 21"/>
                <a:gd name="T26" fmla="*/ 22 w 36"/>
                <a:gd name="T27" fmla="*/ 2 h 21"/>
                <a:gd name="T28" fmla="*/ 7 w 36"/>
                <a:gd name="T29" fmla="*/ 3 h 21"/>
                <a:gd name="T30" fmla="*/ 4 w 36"/>
                <a:gd name="T31" fmla="*/ 1 h 21"/>
                <a:gd name="T32" fmla="*/ 2 w 36"/>
                <a:gd name="T33" fmla="*/ 3 h 21"/>
                <a:gd name="T34" fmla="*/ 5 w 36"/>
                <a:gd name="T35" fmla="*/ 4 h 21"/>
                <a:gd name="T36" fmla="*/ 4 w 36"/>
                <a:gd name="T37" fmla="*/ 13 h 21"/>
                <a:gd name="T38" fmla="*/ 20 w 36"/>
                <a:gd name="T39" fmla="*/ 13 h 21"/>
                <a:gd name="T40" fmla="*/ 25 w 36"/>
                <a:gd name="T41" fmla="*/ 16 h 21"/>
                <a:gd name="T42" fmla="*/ 20 w 36"/>
                <a:gd name="T43" fmla="*/ 16 h 21"/>
                <a:gd name="T44" fmla="*/ 20 w 36"/>
                <a:gd name="T45" fmla="*/ 13 h 21"/>
                <a:gd name="T46" fmla="*/ 11 w 36"/>
                <a:gd name="T47" fmla="*/ 6 h 21"/>
                <a:gd name="T48" fmla="*/ 16 w 36"/>
                <a:gd name="T49" fmla="*/ 6 h 21"/>
                <a:gd name="T50" fmla="*/ 16 w 36"/>
                <a:gd name="T51" fmla="*/ 8 h 21"/>
                <a:gd name="T52" fmla="*/ 11 w 36"/>
                <a:gd name="T53" fmla="*/ 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" h="21">
                  <a:moveTo>
                    <a:pt x="4" y="13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9" y="8"/>
                    <a:pt x="9" y="8"/>
                    <a:pt x="9" y="7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2" y="13"/>
                    <a:pt x="8" y="16"/>
                    <a:pt x="14" y="19"/>
                  </a:cubicBezTo>
                  <a:cubicBezTo>
                    <a:pt x="17" y="21"/>
                    <a:pt x="23" y="21"/>
                    <a:pt x="29" y="18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5" y="14"/>
                    <a:pt x="36" y="11"/>
                    <a:pt x="32" y="8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3"/>
                    <a:pt x="27" y="13"/>
                    <a:pt x="27" y="14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4" y="9"/>
                    <a:pt x="28" y="5"/>
                    <a:pt x="22" y="2"/>
                  </a:cubicBezTo>
                  <a:cubicBezTo>
                    <a:pt x="18" y="0"/>
                    <a:pt x="12" y="1"/>
                    <a:pt x="7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0" y="7"/>
                    <a:pt x="0" y="10"/>
                    <a:pt x="4" y="13"/>
                  </a:cubicBezTo>
                  <a:close/>
                  <a:moveTo>
                    <a:pt x="20" y="13"/>
                  </a:moveTo>
                  <a:cubicBezTo>
                    <a:pt x="25" y="16"/>
                    <a:pt x="25" y="16"/>
                    <a:pt x="25" y="16"/>
                  </a:cubicBezTo>
                  <a:cubicBezTo>
                    <a:pt x="23" y="16"/>
                    <a:pt x="21" y="16"/>
                    <a:pt x="20" y="16"/>
                  </a:cubicBezTo>
                  <a:cubicBezTo>
                    <a:pt x="19" y="15"/>
                    <a:pt x="19" y="14"/>
                    <a:pt x="20" y="13"/>
                  </a:cubicBezTo>
                  <a:close/>
                  <a:moveTo>
                    <a:pt x="11" y="6"/>
                  </a:moveTo>
                  <a:cubicBezTo>
                    <a:pt x="13" y="5"/>
                    <a:pt x="14" y="5"/>
                    <a:pt x="16" y="6"/>
                  </a:cubicBezTo>
                  <a:cubicBezTo>
                    <a:pt x="17" y="6"/>
                    <a:pt x="17" y="7"/>
                    <a:pt x="16" y="8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5" name="ïṥḻíḓé">
              <a:extLst>
                <a:ext uri="{FF2B5EF4-FFF2-40B4-BE49-F238E27FC236}">
                  <a16:creationId xmlns:a16="http://schemas.microsoft.com/office/drawing/2014/main" id="{F983C563-EF3E-4091-A3C4-A637E79AEDD4}"/>
                </a:ext>
              </a:extLst>
            </p:cNvPr>
            <p:cNvSpPr/>
            <p:nvPr/>
          </p:nvSpPr>
          <p:spPr bwMode="auto">
            <a:xfrm>
              <a:off x="7918993" y="4650951"/>
              <a:ext cx="149019" cy="87424"/>
            </a:xfrm>
            <a:custGeom>
              <a:avLst/>
              <a:gdLst>
                <a:gd name="T0" fmla="*/ 4 w 36"/>
                <a:gd name="T1" fmla="*/ 13 h 21"/>
                <a:gd name="T2" fmla="*/ 10 w 36"/>
                <a:gd name="T3" fmla="*/ 9 h 21"/>
                <a:gd name="T4" fmla="*/ 9 w 36"/>
                <a:gd name="T5" fmla="*/ 7 h 21"/>
                <a:gd name="T6" fmla="*/ 15 w 36"/>
                <a:gd name="T7" fmla="*/ 10 h 21"/>
                <a:gd name="T8" fmla="*/ 14 w 36"/>
                <a:gd name="T9" fmla="*/ 19 h 21"/>
                <a:gd name="T10" fmla="*/ 29 w 36"/>
                <a:gd name="T11" fmla="*/ 18 h 21"/>
                <a:gd name="T12" fmla="*/ 32 w 36"/>
                <a:gd name="T13" fmla="*/ 20 h 21"/>
                <a:gd name="T14" fmla="*/ 34 w 36"/>
                <a:gd name="T15" fmla="*/ 19 h 21"/>
                <a:gd name="T16" fmla="*/ 31 w 36"/>
                <a:gd name="T17" fmla="*/ 17 h 21"/>
                <a:gd name="T18" fmla="*/ 32 w 36"/>
                <a:gd name="T19" fmla="*/ 8 h 21"/>
                <a:gd name="T20" fmla="*/ 26 w 36"/>
                <a:gd name="T21" fmla="*/ 12 h 21"/>
                <a:gd name="T22" fmla="*/ 27 w 36"/>
                <a:gd name="T23" fmla="*/ 14 h 21"/>
                <a:gd name="T24" fmla="*/ 21 w 36"/>
                <a:gd name="T25" fmla="*/ 11 h 21"/>
                <a:gd name="T26" fmla="*/ 22 w 36"/>
                <a:gd name="T27" fmla="*/ 2 h 21"/>
                <a:gd name="T28" fmla="*/ 7 w 36"/>
                <a:gd name="T29" fmla="*/ 3 h 21"/>
                <a:gd name="T30" fmla="*/ 4 w 36"/>
                <a:gd name="T31" fmla="*/ 1 h 21"/>
                <a:gd name="T32" fmla="*/ 2 w 36"/>
                <a:gd name="T33" fmla="*/ 3 h 21"/>
                <a:gd name="T34" fmla="*/ 5 w 36"/>
                <a:gd name="T35" fmla="*/ 4 h 21"/>
                <a:gd name="T36" fmla="*/ 4 w 36"/>
                <a:gd name="T37" fmla="*/ 13 h 21"/>
                <a:gd name="T38" fmla="*/ 20 w 36"/>
                <a:gd name="T39" fmla="*/ 13 h 21"/>
                <a:gd name="T40" fmla="*/ 25 w 36"/>
                <a:gd name="T41" fmla="*/ 16 h 21"/>
                <a:gd name="T42" fmla="*/ 20 w 36"/>
                <a:gd name="T43" fmla="*/ 16 h 21"/>
                <a:gd name="T44" fmla="*/ 20 w 36"/>
                <a:gd name="T45" fmla="*/ 13 h 21"/>
                <a:gd name="T46" fmla="*/ 11 w 36"/>
                <a:gd name="T47" fmla="*/ 6 h 21"/>
                <a:gd name="T48" fmla="*/ 16 w 36"/>
                <a:gd name="T49" fmla="*/ 6 h 21"/>
                <a:gd name="T50" fmla="*/ 16 w 36"/>
                <a:gd name="T51" fmla="*/ 8 h 21"/>
                <a:gd name="T52" fmla="*/ 11 w 36"/>
                <a:gd name="T53" fmla="*/ 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" h="21">
                  <a:moveTo>
                    <a:pt x="4" y="13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9" y="8"/>
                    <a:pt x="9" y="8"/>
                    <a:pt x="9" y="7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2" y="13"/>
                    <a:pt x="8" y="16"/>
                    <a:pt x="14" y="19"/>
                  </a:cubicBezTo>
                  <a:cubicBezTo>
                    <a:pt x="17" y="21"/>
                    <a:pt x="23" y="21"/>
                    <a:pt x="29" y="18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5" y="14"/>
                    <a:pt x="36" y="11"/>
                    <a:pt x="32" y="8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3"/>
                    <a:pt x="27" y="13"/>
                    <a:pt x="27" y="14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4" y="9"/>
                    <a:pt x="28" y="5"/>
                    <a:pt x="22" y="2"/>
                  </a:cubicBezTo>
                  <a:cubicBezTo>
                    <a:pt x="18" y="0"/>
                    <a:pt x="12" y="1"/>
                    <a:pt x="7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0" y="7"/>
                    <a:pt x="0" y="10"/>
                    <a:pt x="4" y="13"/>
                  </a:cubicBezTo>
                  <a:close/>
                  <a:moveTo>
                    <a:pt x="20" y="13"/>
                  </a:moveTo>
                  <a:cubicBezTo>
                    <a:pt x="25" y="16"/>
                    <a:pt x="25" y="16"/>
                    <a:pt x="25" y="16"/>
                  </a:cubicBezTo>
                  <a:cubicBezTo>
                    <a:pt x="23" y="16"/>
                    <a:pt x="21" y="16"/>
                    <a:pt x="20" y="16"/>
                  </a:cubicBezTo>
                  <a:cubicBezTo>
                    <a:pt x="19" y="15"/>
                    <a:pt x="19" y="14"/>
                    <a:pt x="20" y="13"/>
                  </a:cubicBezTo>
                  <a:close/>
                  <a:moveTo>
                    <a:pt x="11" y="6"/>
                  </a:moveTo>
                  <a:cubicBezTo>
                    <a:pt x="13" y="5"/>
                    <a:pt x="14" y="5"/>
                    <a:pt x="16" y="6"/>
                  </a:cubicBezTo>
                  <a:cubicBezTo>
                    <a:pt x="17" y="6"/>
                    <a:pt x="17" y="7"/>
                    <a:pt x="16" y="8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6" name="ïṩḷîdê">
              <a:extLst>
                <a:ext uri="{FF2B5EF4-FFF2-40B4-BE49-F238E27FC236}">
                  <a16:creationId xmlns:a16="http://schemas.microsoft.com/office/drawing/2014/main" id="{86189320-FCDB-42E1-9166-CA7558801411}"/>
                </a:ext>
              </a:extLst>
            </p:cNvPr>
            <p:cNvSpPr/>
            <p:nvPr/>
          </p:nvSpPr>
          <p:spPr bwMode="auto">
            <a:xfrm>
              <a:off x="5816839" y="4142302"/>
              <a:ext cx="896098" cy="554349"/>
            </a:xfrm>
            <a:custGeom>
              <a:avLst/>
              <a:gdLst>
                <a:gd name="T0" fmla="*/ 8 w 217"/>
                <a:gd name="T1" fmla="*/ 3 h 134"/>
                <a:gd name="T2" fmla="*/ 8 w 217"/>
                <a:gd name="T3" fmla="*/ 3 h 134"/>
                <a:gd name="T4" fmla="*/ 21 w 217"/>
                <a:gd name="T5" fmla="*/ 3 h 134"/>
                <a:gd name="T6" fmla="*/ 209 w 217"/>
                <a:gd name="T7" fmla="*/ 111 h 134"/>
                <a:gd name="T8" fmla="*/ 209 w 217"/>
                <a:gd name="T9" fmla="*/ 132 h 134"/>
                <a:gd name="T10" fmla="*/ 197 w 217"/>
                <a:gd name="T11" fmla="*/ 132 h 134"/>
                <a:gd name="T12" fmla="*/ 8 w 217"/>
                <a:gd name="T13" fmla="*/ 24 h 134"/>
                <a:gd name="T14" fmla="*/ 8 w 217"/>
                <a:gd name="T15" fmla="*/ 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7" h="134"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12" y="0"/>
                    <a:pt x="17" y="1"/>
                    <a:pt x="21" y="3"/>
                  </a:cubicBezTo>
                  <a:cubicBezTo>
                    <a:pt x="209" y="111"/>
                    <a:pt x="209" y="111"/>
                    <a:pt x="209" y="111"/>
                  </a:cubicBezTo>
                  <a:cubicBezTo>
                    <a:pt x="217" y="116"/>
                    <a:pt x="217" y="127"/>
                    <a:pt x="209" y="132"/>
                  </a:cubicBezTo>
                  <a:cubicBezTo>
                    <a:pt x="205" y="134"/>
                    <a:pt x="200" y="134"/>
                    <a:pt x="197" y="13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0" y="19"/>
                    <a:pt x="0" y="7"/>
                    <a:pt x="8" y="3"/>
                  </a:cubicBezTo>
                  <a:close/>
                </a:path>
              </a:pathLst>
            </a:custGeom>
            <a:solidFill>
              <a:srgbClr val="9AB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7" name="íŝlíďe">
              <a:extLst>
                <a:ext uri="{FF2B5EF4-FFF2-40B4-BE49-F238E27FC236}">
                  <a16:creationId xmlns:a16="http://schemas.microsoft.com/office/drawing/2014/main" id="{E17049EE-8811-4782-B3E4-608CB7CFBD85}"/>
                </a:ext>
              </a:extLst>
            </p:cNvPr>
            <p:cNvSpPr/>
            <p:nvPr/>
          </p:nvSpPr>
          <p:spPr bwMode="auto">
            <a:xfrm>
              <a:off x="5842669" y="4110511"/>
              <a:ext cx="762975" cy="502690"/>
            </a:xfrm>
            <a:custGeom>
              <a:avLst/>
              <a:gdLst>
                <a:gd name="T0" fmla="*/ 182 w 185"/>
                <a:gd name="T1" fmla="*/ 97 h 122"/>
                <a:gd name="T2" fmla="*/ 183 w 185"/>
                <a:gd name="T3" fmla="*/ 97 h 122"/>
                <a:gd name="T4" fmla="*/ 185 w 185"/>
                <a:gd name="T5" fmla="*/ 98 h 122"/>
                <a:gd name="T6" fmla="*/ 17 w 185"/>
                <a:gd name="T7" fmla="*/ 1 h 122"/>
                <a:gd name="T8" fmla="*/ 16 w 185"/>
                <a:gd name="T9" fmla="*/ 1 h 122"/>
                <a:gd name="T10" fmla="*/ 16 w 185"/>
                <a:gd name="T11" fmla="*/ 0 h 122"/>
                <a:gd name="T12" fmla="*/ 15 w 185"/>
                <a:gd name="T13" fmla="*/ 0 h 122"/>
                <a:gd name="T14" fmla="*/ 14 w 185"/>
                <a:gd name="T15" fmla="*/ 0 h 122"/>
                <a:gd name="T16" fmla="*/ 14 w 185"/>
                <a:gd name="T17" fmla="*/ 0 h 122"/>
                <a:gd name="T18" fmla="*/ 12 w 185"/>
                <a:gd name="T19" fmla="*/ 1 h 122"/>
                <a:gd name="T20" fmla="*/ 11 w 185"/>
                <a:gd name="T21" fmla="*/ 1 h 122"/>
                <a:gd name="T22" fmla="*/ 8 w 185"/>
                <a:gd name="T23" fmla="*/ 3 h 122"/>
                <a:gd name="T24" fmla="*/ 7 w 185"/>
                <a:gd name="T25" fmla="*/ 4 h 122"/>
                <a:gd name="T26" fmla="*/ 6 w 185"/>
                <a:gd name="T27" fmla="*/ 5 h 122"/>
                <a:gd name="T28" fmla="*/ 5 w 185"/>
                <a:gd name="T29" fmla="*/ 6 h 122"/>
                <a:gd name="T30" fmla="*/ 5 w 185"/>
                <a:gd name="T31" fmla="*/ 7 h 122"/>
                <a:gd name="T32" fmla="*/ 4 w 185"/>
                <a:gd name="T33" fmla="*/ 8 h 122"/>
                <a:gd name="T34" fmla="*/ 3 w 185"/>
                <a:gd name="T35" fmla="*/ 9 h 122"/>
                <a:gd name="T36" fmla="*/ 3 w 185"/>
                <a:gd name="T37" fmla="*/ 10 h 122"/>
                <a:gd name="T38" fmla="*/ 2 w 185"/>
                <a:gd name="T39" fmla="*/ 11 h 122"/>
                <a:gd name="T40" fmla="*/ 2 w 185"/>
                <a:gd name="T41" fmla="*/ 11 h 122"/>
                <a:gd name="T42" fmla="*/ 1 w 185"/>
                <a:gd name="T43" fmla="*/ 13 h 122"/>
                <a:gd name="T44" fmla="*/ 1 w 185"/>
                <a:gd name="T45" fmla="*/ 14 h 122"/>
                <a:gd name="T46" fmla="*/ 1 w 185"/>
                <a:gd name="T47" fmla="*/ 15 h 122"/>
                <a:gd name="T48" fmla="*/ 0 w 185"/>
                <a:gd name="T49" fmla="*/ 16 h 122"/>
                <a:gd name="T50" fmla="*/ 0 w 185"/>
                <a:gd name="T51" fmla="*/ 19 h 122"/>
                <a:gd name="T52" fmla="*/ 171 w 185"/>
                <a:gd name="T53" fmla="*/ 122 h 122"/>
                <a:gd name="T54" fmla="*/ 168 w 185"/>
                <a:gd name="T55" fmla="*/ 113 h 122"/>
                <a:gd name="T56" fmla="*/ 169 w 185"/>
                <a:gd name="T57" fmla="*/ 111 h 122"/>
                <a:gd name="T58" fmla="*/ 170 w 185"/>
                <a:gd name="T59" fmla="*/ 108 h 122"/>
                <a:gd name="T60" fmla="*/ 171 w 185"/>
                <a:gd name="T61" fmla="*/ 106 h 122"/>
                <a:gd name="T62" fmla="*/ 172 w 185"/>
                <a:gd name="T63" fmla="*/ 104 h 122"/>
                <a:gd name="T64" fmla="*/ 174 w 185"/>
                <a:gd name="T65" fmla="*/ 102 h 122"/>
                <a:gd name="T66" fmla="*/ 175 w 185"/>
                <a:gd name="T67" fmla="*/ 100 h 122"/>
                <a:gd name="T68" fmla="*/ 178 w 185"/>
                <a:gd name="T69" fmla="*/ 98 h 122"/>
                <a:gd name="T70" fmla="*/ 180 w 185"/>
                <a:gd name="T71" fmla="*/ 9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5" h="122">
                  <a:moveTo>
                    <a:pt x="180" y="97"/>
                  </a:moveTo>
                  <a:cubicBezTo>
                    <a:pt x="181" y="97"/>
                    <a:pt x="181" y="97"/>
                    <a:pt x="182" y="97"/>
                  </a:cubicBezTo>
                  <a:cubicBezTo>
                    <a:pt x="182" y="97"/>
                    <a:pt x="182" y="97"/>
                    <a:pt x="182" y="97"/>
                  </a:cubicBezTo>
                  <a:cubicBezTo>
                    <a:pt x="182" y="97"/>
                    <a:pt x="183" y="97"/>
                    <a:pt x="183" y="97"/>
                  </a:cubicBezTo>
                  <a:cubicBezTo>
                    <a:pt x="183" y="97"/>
                    <a:pt x="183" y="97"/>
                    <a:pt x="183" y="97"/>
                  </a:cubicBezTo>
                  <a:cubicBezTo>
                    <a:pt x="184" y="97"/>
                    <a:pt x="184" y="97"/>
                    <a:pt x="185" y="98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0" y="2"/>
                  </a:cubicBezTo>
                  <a:cubicBezTo>
                    <a:pt x="9" y="2"/>
                    <a:pt x="9" y="2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8"/>
                    <a:pt x="0" y="19"/>
                  </a:cubicBezTo>
                  <a:cubicBezTo>
                    <a:pt x="0" y="22"/>
                    <a:pt x="1" y="24"/>
                    <a:pt x="3" y="25"/>
                  </a:cubicBezTo>
                  <a:cubicBezTo>
                    <a:pt x="171" y="122"/>
                    <a:pt x="171" y="122"/>
                    <a:pt x="171" y="122"/>
                  </a:cubicBezTo>
                  <a:cubicBezTo>
                    <a:pt x="169" y="121"/>
                    <a:pt x="168" y="118"/>
                    <a:pt x="168" y="115"/>
                  </a:cubicBezTo>
                  <a:cubicBezTo>
                    <a:pt x="168" y="115"/>
                    <a:pt x="168" y="114"/>
                    <a:pt x="168" y="113"/>
                  </a:cubicBezTo>
                  <a:cubicBezTo>
                    <a:pt x="168" y="113"/>
                    <a:pt x="168" y="113"/>
                    <a:pt x="168" y="113"/>
                  </a:cubicBezTo>
                  <a:cubicBezTo>
                    <a:pt x="168" y="112"/>
                    <a:pt x="169" y="111"/>
                    <a:pt x="169" y="111"/>
                  </a:cubicBezTo>
                  <a:cubicBezTo>
                    <a:pt x="169" y="110"/>
                    <a:pt x="169" y="110"/>
                    <a:pt x="169" y="110"/>
                  </a:cubicBezTo>
                  <a:cubicBezTo>
                    <a:pt x="169" y="110"/>
                    <a:pt x="169" y="109"/>
                    <a:pt x="170" y="108"/>
                  </a:cubicBezTo>
                  <a:cubicBezTo>
                    <a:pt x="170" y="108"/>
                    <a:pt x="170" y="108"/>
                    <a:pt x="170" y="108"/>
                  </a:cubicBezTo>
                  <a:cubicBezTo>
                    <a:pt x="170" y="107"/>
                    <a:pt x="170" y="106"/>
                    <a:pt x="171" y="106"/>
                  </a:cubicBezTo>
                  <a:cubicBezTo>
                    <a:pt x="171" y="106"/>
                    <a:pt x="171" y="106"/>
                    <a:pt x="171" y="106"/>
                  </a:cubicBezTo>
                  <a:cubicBezTo>
                    <a:pt x="171" y="105"/>
                    <a:pt x="172" y="104"/>
                    <a:pt x="172" y="104"/>
                  </a:cubicBezTo>
                  <a:cubicBezTo>
                    <a:pt x="172" y="103"/>
                    <a:pt x="172" y="103"/>
                    <a:pt x="172" y="103"/>
                  </a:cubicBezTo>
                  <a:cubicBezTo>
                    <a:pt x="173" y="103"/>
                    <a:pt x="173" y="102"/>
                    <a:pt x="174" y="102"/>
                  </a:cubicBezTo>
                  <a:cubicBezTo>
                    <a:pt x="174" y="101"/>
                    <a:pt x="174" y="101"/>
                    <a:pt x="174" y="101"/>
                  </a:cubicBezTo>
                  <a:cubicBezTo>
                    <a:pt x="175" y="101"/>
                    <a:pt x="175" y="101"/>
                    <a:pt x="175" y="100"/>
                  </a:cubicBezTo>
                  <a:cubicBezTo>
                    <a:pt x="176" y="100"/>
                    <a:pt x="176" y="100"/>
                    <a:pt x="176" y="100"/>
                  </a:cubicBezTo>
                  <a:cubicBezTo>
                    <a:pt x="177" y="99"/>
                    <a:pt x="177" y="99"/>
                    <a:pt x="178" y="98"/>
                  </a:cubicBezTo>
                  <a:cubicBezTo>
                    <a:pt x="178" y="98"/>
                    <a:pt x="179" y="98"/>
                    <a:pt x="180" y="98"/>
                  </a:cubicBezTo>
                  <a:lnTo>
                    <a:pt x="180" y="97"/>
                  </a:lnTo>
                  <a:close/>
                </a:path>
              </a:pathLst>
            </a:custGeom>
            <a:solidFill>
              <a:srgbClr val="2E5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8" name="iṣliḍé">
              <a:extLst>
                <a:ext uri="{FF2B5EF4-FFF2-40B4-BE49-F238E27FC236}">
                  <a16:creationId xmlns:a16="http://schemas.microsoft.com/office/drawing/2014/main" id="{136A83AF-1320-4E62-8964-FCA9AA1DCFA9}"/>
                </a:ext>
              </a:extLst>
            </p:cNvPr>
            <p:cNvSpPr/>
            <p:nvPr/>
          </p:nvSpPr>
          <p:spPr bwMode="auto">
            <a:xfrm>
              <a:off x="5842669" y="4110511"/>
              <a:ext cx="107293" cy="123189"/>
            </a:xfrm>
            <a:custGeom>
              <a:avLst/>
              <a:gdLst>
                <a:gd name="T0" fmla="*/ 0 w 26"/>
                <a:gd name="T1" fmla="*/ 16 h 30"/>
                <a:gd name="T2" fmla="*/ 1 w 26"/>
                <a:gd name="T3" fmla="*/ 15 h 30"/>
                <a:gd name="T4" fmla="*/ 1 w 26"/>
                <a:gd name="T5" fmla="*/ 14 h 30"/>
                <a:gd name="T6" fmla="*/ 1 w 26"/>
                <a:gd name="T7" fmla="*/ 13 h 30"/>
                <a:gd name="T8" fmla="*/ 2 w 26"/>
                <a:gd name="T9" fmla="*/ 11 h 30"/>
                <a:gd name="T10" fmla="*/ 2 w 26"/>
                <a:gd name="T11" fmla="*/ 11 h 30"/>
                <a:gd name="T12" fmla="*/ 3 w 26"/>
                <a:gd name="T13" fmla="*/ 10 h 30"/>
                <a:gd name="T14" fmla="*/ 3 w 26"/>
                <a:gd name="T15" fmla="*/ 9 h 30"/>
                <a:gd name="T16" fmla="*/ 4 w 26"/>
                <a:gd name="T17" fmla="*/ 8 h 30"/>
                <a:gd name="T18" fmla="*/ 5 w 26"/>
                <a:gd name="T19" fmla="*/ 7 h 30"/>
                <a:gd name="T20" fmla="*/ 5 w 26"/>
                <a:gd name="T21" fmla="*/ 6 h 30"/>
                <a:gd name="T22" fmla="*/ 6 w 26"/>
                <a:gd name="T23" fmla="*/ 5 h 30"/>
                <a:gd name="T24" fmla="*/ 7 w 26"/>
                <a:gd name="T25" fmla="*/ 4 h 30"/>
                <a:gd name="T26" fmla="*/ 8 w 26"/>
                <a:gd name="T27" fmla="*/ 3 h 30"/>
                <a:gd name="T28" fmla="*/ 11 w 26"/>
                <a:gd name="T29" fmla="*/ 1 h 30"/>
                <a:gd name="T30" fmla="*/ 12 w 26"/>
                <a:gd name="T31" fmla="*/ 1 h 30"/>
                <a:gd name="T32" fmla="*/ 14 w 26"/>
                <a:gd name="T33" fmla="*/ 0 h 30"/>
                <a:gd name="T34" fmla="*/ 14 w 26"/>
                <a:gd name="T35" fmla="*/ 0 h 30"/>
                <a:gd name="T36" fmla="*/ 15 w 26"/>
                <a:gd name="T37" fmla="*/ 0 h 30"/>
                <a:gd name="T38" fmla="*/ 16 w 26"/>
                <a:gd name="T39" fmla="*/ 0 h 30"/>
                <a:gd name="T40" fmla="*/ 16 w 26"/>
                <a:gd name="T41" fmla="*/ 1 h 30"/>
                <a:gd name="T42" fmla="*/ 17 w 26"/>
                <a:gd name="T43" fmla="*/ 1 h 30"/>
                <a:gd name="T44" fmla="*/ 26 w 26"/>
                <a:gd name="T45" fmla="*/ 6 h 30"/>
                <a:gd name="T46" fmla="*/ 26 w 26"/>
                <a:gd name="T47" fmla="*/ 6 h 30"/>
                <a:gd name="T48" fmla="*/ 25 w 26"/>
                <a:gd name="T49" fmla="*/ 6 h 30"/>
                <a:gd name="T50" fmla="*/ 24 w 26"/>
                <a:gd name="T51" fmla="*/ 7 h 30"/>
                <a:gd name="T52" fmla="*/ 23 w 26"/>
                <a:gd name="T53" fmla="*/ 7 h 30"/>
                <a:gd name="T54" fmla="*/ 20 w 26"/>
                <a:gd name="T55" fmla="*/ 9 h 30"/>
                <a:gd name="T56" fmla="*/ 18 w 26"/>
                <a:gd name="T57" fmla="*/ 10 h 30"/>
                <a:gd name="T58" fmla="*/ 17 w 26"/>
                <a:gd name="T59" fmla="*/ 11 h 30"/>
                <a:gd name="T60" fmla="*/ 16 w 26"/>
                <a:gd name="T61" fmla="*/ 13 h 30"/>
                <a:gd name="T62" fmla="*/ 16 w 26"/>
                <a:gd name="T63" fmla="*/ 13 h 30"/>
                <a:gd name="T64" fmla="*/ 15 w 26"/>
                <a:gd name="T65" fmla="*/ 14 h 30"/>
                <a:gd name="T66" fmla="*/ 14 w 26"/>
                <a:gd name="T67" fmla="*/ 15 h 30"/>
                <a:gd name="T68" fmla="*/ 14 w 26"/>
                <a:gd name="T69" fmla="*/ 16 h 30"/>
                <a:gd name="T70" fmla="*/ 13 w 26"/>
                <a:gd name="T71" fmla="*/ 18 h 30"/>
                <a:gd name="T72" fmla="*/ 13 w 26"/>
                <a:gd name="T73" fmla="*/ 18 h 30"/>
                <a:gd name="T74" fmla="*/ 12 w 26"/>
                <a:gd name="T75" fmla="*/ 20 h 30"/>
                <a:gd name="T76" fmla="*/ 12 w 26"/>
                <a:gd name="T77" fmla="*/ 21 h 30"/>
                <a:gd name="T78" fmla="*/ 11 w 26"/>
                <a:gd name="T79" fmla="*/ 22 h 30"/>
                <a:gd name="T80" fmla="*/ 11 w 26"/>
                <a:gd name="T81" fmla="*/ 23 h 30"/>
                <a:gd name="T82" fmla="*/ 11 w 26"/>
                <a:gd name="T83" fmla="*/ 26 h 30"/>
                <a:gd name="T84" fmla="*/ 3 w 26"/>
                <a:gd name="T85" fmla="*/ 25 h 30"/>
                <a:gd name="T86" fmla="*/ 0 w 26"/>
                <a:gd name="T87" fmla="*/ 1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30">
                  <a:moveTo>
                    <a:pt x="0" y="17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2"/>
                    <a:pt x="9" y="2"/>
                    <a:pt x="10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2" y="7"/>
                    <a:pt x="22" y="8"/>
                  </a:cubicBezTo>
                  <a:cubicBezTo>
                    <a:pt x="21" y="8"/>
                    <a:pt x="20" y="8"/>
                    <a:pt x="20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2"/>
                    <a:pt x="11" y="22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5"/>
                    <a:pt x="11" y="26"/>
                  </a:cubicBezTo>
                  <a:cubicBezTo>
                    <a:pt x="11" y="27"/>
                    <a:pt x="11" y="29"/>
                    <a:pt x="12" y="30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1" y="24"/>
                    <a:pt x="0" y="22"/>
                    <a:pt x="0" y="19"/>
                  </a:cubicBezTo>
                  <a:cubicBezTo>
                    <a:pt x="0" y="1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002B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9" name="ïş1ïďè">
              <a:extLst>
                <a:ext uri="{FF2B5EF4-FFF2-40B4-BE49-F238E27FC236}">
                  <a16:creationId xmlns:a16="http://schemas.microsoft.com/office/drawing/2014/main" id="{EFDFC65D-54AD-4AAC-BDC6-F24BA8F1D987}"/>
                </a:ext>
              </a:extLst>
            </p:cNvPr>
            <p:cNvSpPr/>
            <p:nvPr/>
          </p:nvSpPr>
          <p:spPr bwMode="auto">
            <a:xfrm>
              <a:off x="6536101" y="4509881"/>
              <a:ext cx="168888" cy="137098"/>
            </a:xfrm>
            <a:custGeom>
              <a:avLst/>
              <a:gdLst>
                <a:gd name="T0" fmla="*/ 10 w 41"/>
                <a:gd name="T1" fmla="*/ 1 h 33"/>
                <a:gd name="T2" fmla="*/ 17 w 41"/>
                <a:gd name="T3" fmla="*/ 1 h 33"/>
                <a:gd name="T4" fmla="*/ 41 w 41"/>
                <a:gd name="T5" fmla="*/ 33 h 33"/>
                <a:gd name="T6" fmla="*/ 3 w 41"/>
                <a:gd name="T7" fmla="*/ 25 h 33"/>
                <a:gd name="T8" fmla="*/ 0 w 41"/>
                <a:gd name="T9" fmla="*/ 18 h 33"/>
                <a:gd name="T10" fmla="*/ 10 w 41"/>
                <a:gd name="T11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3">
                  <a:moveTo>
                    <a:pt x="10" y="1"/>
                  </a:moveTo>
                  <a:cubicBezTo>
                    <a:pt x="13" y="0"/>
                    <a:pt x="15" y="0"/>
                    <a:pt x="17" y="1"/>
                  </a:cubicBezTo>
                  <a:cubicBezTo>
                    <a:pt x="19" y="2"/>
                    <a:pt x="41" y="33"/>
                    <a:pt x="41" y="33"/>
                  </a:cubicBezTo>
                  <a:cubicBezTo>
                    <a:pt x="41" y="33"/>
                    <a:pt x="5" y="26"/>
                    <a:pt x="3" y="25"/>
                  </a:cubicBezTo>
                  <a:cubicBezTo>
                    <a:pt x="1" y="24"/>
                    <a:pt x="0" y="21"/>
                    <a:pt x="0" y="18"/>
                  </a:cubicBezTo>
                  <a:cubicBezTo>
                    <a:pt x="0" y="12"/>
                    <a:pt x="4" y="5"/>
                    <a:pt x="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0" name="iSľïḑê">
              <a:extLst>
                <a:ext uri="{FF2B5EF4-FFF2-40B4-BE49-F238E27FC236}">
                  <a16:creationId xmlns:a16="http://schemas.microsoft.com/office/drawing/2014/main" id="{4F4166ED-05FE-4EC3-BE29-5E730C8C5EE8}"/>
                </a:ext>
              </a:extLst>
            </p:cNvPr>
            <p:cNvSpPr/>
            <p:nvPr/>
          </p:nvSpPr>
          <p:spPr bwMode="auto">
            <a:xfrm>
              <a:off x="6635447" y="4593331"/>
              <a:ext cx="69543" cy="53647"/>
            </a:xfrm>
            <a:custGeom>
              <a:avLst/>
              <a:gdLst>
                <a:gd name="T0" fmla="*/ 8 w 17"/>
                <a:gd name="T1" fmla="*/ 1 h 13"/>
                <a:gd name="T2" fmla="*/ 17 w 17"/>
                <a:gd name="T3" fmla="*/ 13 h 13"/>
                <a:gd name="T4" fmla="*/ 3 w 17"/>
                <a:gd name="T5" fmla="*/ 10 h 13"/>
                <a:gd name="T6" fmla="*/ 8 w 17"/>
                <a:gd name="T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3">
                  <a:moveTo>
                    <a:pt x="8" y="1"/>
                  </a:moveTo>
                  <a:cubicBezTo>
                    <a:pt x="13" y="7"/>
                    <a:pt x="17" y="13"/>
                    <a:pt x="17" y="13"/>
                  </a:cubicBezTo>
                  <a:cubicBezTo>
                    <a:pt x="17" y="13"/>
                    <a:pt x="10" y="12"/>
                    <a:pt x="3" y="10"/>
                  </a:cubicBezTo>
                  <a:cubicBezTo>
                    <a:pt x="0" y="6"/>
                    <a:pt x="5" y="0"/>
                    <a:pt x="8" y="1"/>
                  </a:cubicBezTo>
                  <a:close/>
                </a:path>
              </a:pathLst>
            </a:custGeom>
            <a:solidFill>
              <a:srgbClr val="2E5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1" name="î$lídê">
              <a:extLst>
                <a:ext uri="{FF2B5EF4-FFF2-40B4-BE49-F238E27FC236}">
                  <a16:creationId xmlns:a16="http://schemas.microsoft.com/office/drawing/2014/main" id="{1E196492-229F-46B7-90FD-267CB475F4BE}"/>
                </a:ext>
              </a:extLst>
            </p:cNvPr>
            <p:cNvSpPr/>
            <p:nvPr/>
          </p:nvSpPr>
          <p:spPr bwMode="auto">
            <a:xfrm>
              <a:off x="6039373" y="3677364"/>
              <a:ext cx="1726628" cy="985509"/>
            </a:xfrm>
            <a:custGeom>
              <a:avLst/>
              <a:gdLst>
                <a:gd name="T0" fmla="*/ 3 w 418"/>
                <a:gd name="T1" fmla="*/ 100 h 239"/>
                <a:gd name="T2" fmla="*/ 245 w 418"/>
                <a:gd name="T3" fmla="*/ 235 h 239"/>
                <a:gd name="T4" fmla="*/ 268 w 418"/>
                <a:gd name="T5" fmla="*/ 235 h 239"/>
                <a:gd name="T6" fmla="*/ 415 w 418"/>
                <a:gd name="T7" fmla="*/ 151 h 239"/>
                <a:gd name="T8" fmla="*/ 415 w 418"/>
                <a:gd name="T9" fmla="*/ 142 h 239"/>
                <a:gd name="T10" fmla="*/ 164 w 418"/>
                <a:gd name="T11" fmla="*/ 1 h 239"/>
                <a:gd name="T12" fmla="*/ 159 w 418"/>
                <a:gd name="T13" fmla="*/ 1 h 239"/>
                <a:gd name="T14" fmla="*/ 3 w 418"/>
                <a:gd name="T15" fmla="*/ 90 h 239"/>
                <a:gd name="T16" fmla="*/ 3 w 418"/>
                <a:gd name="T17" fmla="*/ 10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8" h="239">
                  <a:moveTo>
                    <a:pt x="3" y="100"/>
                  </a:moveTo>
                  <a:cubicBezTo>
                    <a:pt x="245" y="235"/>
                    <a:pt x="245" y="235"/>
                    <a:pt x="245" y="235"/>
                  </a:cubicBezTo>
                  <a:cubicBezTo>
                    <a:pt x="252" y="239"/>
                    <a:pt x="261" y="239"/>
                    <a:pt x="268" y="235"/>
                  </a:cubicBezTo>
                  <a:cubicBezTo>
                    <a:pt x="415" y="151"/>
                    <a:pt x="415" y="151"/>
                    <a:pt x="415" y="151"/>
                  </a:cubicBezTo>
                  <a:cubicBezTo>
                    <a:pt x="418" y="149"/>
                    <a:pt x="418" y="144"/>
                    <a:pt x="415" y="142"/>
                  </a:cubicBezTo>
                  <a:cubicBezTo>
                    <a:pt x="164" y="1"/>
                    <a:pt x="164" y="1"/>
                    <a:pt x="164" y="1"/>
                  </a:cubicBezTo>
                  <a:cubicBezTo>
                    <a:pt x="163" y="0"/>
                    <a:pt x="160" y="0"/>
                    <a:pt x="159" y="1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0" y="92"/>
                    <a:pt x="0" y="98"/>
                    <a:pt x="3" y="100"/>
                  </a:cubicBezTo>
                  <a:close/>
                </a:path>
              </a:pathLst>
            </a:custGeom>
            <a:solidFill>
              <a:srgbClr val="9AB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2" name="iS1iḋé">
              <a:extLst>
                <a:ext uri="{FF2B5EF4-FFF2-40B4-BE49-F238E27FC236}">
                  <a16:creationId xmlns:a16="http://schemas.microsoft.com/office/drawing/2014/main" id="{E41F25D2-8B90-4AB7-9BF2-3E4027F44FEB}"/>
                </a:ext>
              </a:extLst>
            </p:cNvPr>
            <p:cNvSpPr/>
            <p:nvPr/>
          </p:nvSpPr>
          <p:spPr bwMode="auto">
            <a:xfrm>
              <a:off x="7092437" y="4625122"/>
              <a:ext cx="0" cy="25830"/>
            </a:xfrm>
            <a:custGeom>
              <a:avLst/>
              <a:gdLst>
                <a:gd name="T0" fmla="*/ 0 h 13"/>
                <a:gd name="T1" fmla="*/ 13 h 13"/>
                <a:gd name="T2" fmla="*/ 0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3">
                  <a:moveTo>
                    <a:pt x="0" y="0"/>
                  </a:moveTo>
                  <a:lnTo>
                    <a:pt x="0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CE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3" name="íślîḋe">
              <a:extLst>
                <a:ext uri="{FF2B5EF4-FFF2-40B4-BE49-F238E27FC236}">
                  <a16:creationId xmlns:a16="http://schemas.microsoft.com/office/drawing/2014/main" id="{8985CBEF-75C5-4CF4-AADB-A60A57187F73}"/>
                </a:ext>
              </a:extLst>
            </p:cNvPr>
            <p:cNvSpPr/>
            <p:nvPr/>
          </p:nvSpPr>
          <p:spPr bwMode="auto">
            <a:xfrm>
              <a:off x="7092437" y="4625122"/>
              <a:ext cx="0" cy="2583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4" name="ïṧlíḍé">
              <a:extLst>
                <a:ext uri="{FF2B5EF4-FFF2-40B4-BE49-F238E27FC236}">
                  <a16:creationId xmlns:a16="http://schemas.microsoft.com/office/drawing/2014/main" id="{A5E324EC-228C-4FD2-9417-7F394B1AF4C2}"/>
                </a:ext>
              </a:extLst>
            </p:cNvPr>
            <p:cNvSpPr/>
            <p:nvPr/>
          </p:nvSpPr>
          <p:spPr bwMode="auto">
            <a:xfrm>
              <a:off x="6065204" y="3677364"/>
              <a:ext cx="1676954" cy="957692"/>
            </a:xfrm>
            <a:custGeom>
              <a:avLst/>
              <a:gdLst>
                <a:gd name="T0" fmla="*/ 3 w 406"/>
                <a:gd name="T1" fmla="*/ 96 h 232"/>
                <a:gd name="T2" fmla="*/ 237 w 406"/>
                <a:gd name="T3" fmla="*/ 228 h 232"/>
                <a:gd name="T4" fmla="*/ 260 w 406"/>
                <a:gd name="T5" fmla="*/ 227 h 232"/>
                <a:gd name="T6" fmla="*/ 402 w 406"/>
                <a:gd name="T7" fmla="*/ 146 h 232"/>
                <a:gd name="T8" fmla="*/ 402 w 406"/>
                <a:gd name="T9" fmla="*/ 137 h 232"/>
                <a:gd name="T10" fmla="*/ 160 w 406"/>
                <a:gd name="T11" fmla="*/ 1 h 232"/>
                <a:gd name="T12" fmla="*/ 154 w 406"/>
                <a:gd name="T13" fmla="*/ 1 h 232"/>
                <a:gd name="T14" fmla="*/ 3 w 406"/>
                <a:gd name="T15" fmla="*/ 87 h 232"/>
                <a:gd name="T16" fmla="*/ 3 w 406"/>
                <a:gd name="T17" fmla="*/ 96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6" h="232">
                  <a:moveTo>
                    <a:pt x="3" y="96"/>
                  </a:moveTo>
                  <a:cubicBezTo>
                    <a:pt x="237" y="228"/>
                    <a:pt x="237" y="228"/>
                    <a:pt x="237" y="228"/>
                  </a:cubicBezTo>
                  <a:cubicBezTo>
                    <a:pt x="245" y="232"/>
                    <a:pt x="253" y="232"/>
                    <a:pt x="260" y="227"/>
                  </a:cubicBezTo>
                  <a:cubicBezTo>
                    <a:pt x="402" y="146"/>
                    <a:pt x="402" y="146"/>
                    <a:pt x="402" y="146"/>
                  </a:cubicBezTo>
                  <a:cubicBezTo>
                    <a:pt x="406" y="144"/>
                    <a:pt x="406" y="139"/>
                    <a:pt x="402" y="137"/>
                  </a:cubicBezTo>
                  <a:cubicBezTo>
                    <a:pt x="160" y="1"/>
                    <a:pt x="160" y="1"/>
                    <a:pt x="160" y="1"/>
                  </a:cubicBezTo>
                  <a:cubicBezTo>
                    <a:pt x="158" y="0"/>
                    <a:pt x="156" y="0"/>
                    <a:pt x="154" y="1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0" y="89"/>
                    <a:pt x="0" y="94"/>
                    <a:pt x="3" y="96"/>
                  </a:cubicBezTo>
                  <a:close/>
                </a:path>
              </a:pathLst>
            </a:custGeom>
            <a:solidFill>
              <a:srgbClr val="9997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5" name="îSļíḑe">
              <a:extLst>
                <a:ext uri="{FF2B5EF4-FFF2-40B4-BE49-F238E27FC236}">
                  <a16:creationId xmlns:a16="http://schemas.microsoft.com/office/drawing/2014/main" id="{FD449F92-E9F0-488C-A307-19E7CA05D370}"/>
                </a:ext>
              </a:extLst>
            </p:cNvPr>
            <p:cNvSpPr/>
            <p:nvPr/>
          </p:nvSpPr>
          <p:spPr bwMode="auto">
            <a:xfrm>
              <a:off x="6065204" y="3663456"/>
              <a:ext cx="1676954" cy="953718"/>
            </a:xfrm>
            <a:custGeom>
              <a:avLst/>
              <a:gdLst>
                <a:gd name="T0" fmla="*/ 3 w 406"/>
                <a:gd name="T1" fmla="*/ 95 h 231"/>
                <a:gd name="T2" fmla="*/ 237 w 406"/>
                <a:gd name="T3" fmla="*/ 227 h 231"/>
                <a:gd name="T4" fmla="*/ 260 w 406"/>
                <a:gd name="T5" fmla="*/ 226 h 231"/>
                <a:gd name="T6" fmla="*/ 402 w 406"/>
                <a:gd name="T7" fmla="*/ 145 h 231"/>
                <a:gd name="T8" fmla="*/ 402 w 406"/>
                <a:gd name="T9" fmla="*/ 136 h 231"/>
                <a:gd name="T10" fmla="*/ 167 w 406"/>
                <a:gd name="T11" fmla="*/ 4 h 231"/>
                <a:gd name="T12" fmla="*/ 147 w 406"/>
                <a:gd name="T13" fmla="*/ 4 h 231"/>
                <a:gd name="T14" fmla="*/ 3 w 406"/>
                <a:gd name="T15" fmla="*/ 86 h 231"/>
                <a:gd name="T16" fmla="*/ 3 w 406"/>
                <a:gd name="T17" fmla="*/ 95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6" h="231">
                  <a:moveTo>
                    <a:pt x="3" y="95"/>
                  </a:moveTo>
                  <a:cubicBezTo>
                    <a:pt x="237" y="227"/>
                    <a:pt x="237" y="227"/>
                    <a:pt x="237" y="227"/>
                  </a:cubicBezTo>
                  <a:cubicBezTo>
                    <a:pt x="245" y="231"/>
                    <a:pt x="253" y="231"/>
                    <a:pt x="260" y="226"/>
                  </a:cubicBezTo>
                  <a:cubicBezTo>
                    <a:pt x="402" y="145"/>
                    <a:pt x="402" y="145"/>
                    <a:pt x="402" y="145"/>
                  </a:cubicBezTo>
                  <a:cubicBezTo>
                    <a:pt x="406" y="143"/>
                    <a:pt x="406" y="138"/>
                    <a:pt x="402" y="136"/>
                  </a:cubicBezTo>
                  <a:cubicBezTo>
                    <a:pt x="167" y="4"/>
                    <a:pt x="167" y="4"/>
                    <a:pt x="167" y="4"/>
                  </a:cubicBezTo>
                  <a:cubicBezTo>
                    <a:pt x="161" y="0"/>
                    <a:pt x="153" y="0"/>
                    <a:pt x="147" y="4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0" y="88"/>
                    <a:pt x="0" y="93"/>
                    <a:pt x="3" y="95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6" name="íś1íḑê">
              <a:extLst>
                <a:ext uri="{FF2B5EF4-FFF2-40B4-BE49-F238E27FC236}">
                  <a16:creationId xmlns:a16="http://schemas.microsoft.com/office/drawing/2014/main" id="{4E932DA5-C93A-4E60-8F65-1B4A4FB4D221}"/>
                </a:ext>
              </a:extLst>
            </p:cNvPr>
            <p:cNvSpPr/>
            <p:nvPr/>
          </p:nvSpPr>
          <p:spPr bwMode="auto">
            <a:xfrm>
              <a:off x="6234091" y="3758828"/>
              <a:ext cx="727210" cy="413278"/>
            </a:xfrm>
            <a:custGeom>
              <a:avLst/>
              <a:gdLst>
                <a:gd name="T0" fmla="*/ 279 w 366"/>
                <a:gd name="T1" fmla="*/ 0 h 208"/>
                <a:gd name="T2" fmla="*/ 0 w 366"/>
                <a:gd name="T3" fmla="*/ 160 h 208"/>
                <a:gd name="T4" fmla="*/ 10 w 366"/>
                <a:gd name="T5" fmla="*/ 164 h 208"/>
                <a:gd name="T6" fmla="*/ 289 w 366"/>
                <a:gd name="T7" fmla="*/ 4 h 208"/>
                <a:gd name="T8" fmla="*/ 279 w 366"/>
                <a:gd name="T9" fmla="*/ 0 h 208"/>
                <a:gd name="T10" fmla="*/ 299 w 366"/>
                <a:gd name="T11" fmla="*/ 11 h 208"/>
                <a:gd name="T12" fmla="*/ 21 w 366"/>
                <a:gd name="T13" fmla="*/ 171 h 208"/>
                <a:gd name="T14" fmla="*/ 29 w 366"/>
                <a:gd name="T15" fmla="*/ 175 h 208"/>
                <a:gd name="T16" fmla="*/ 29 w 366"/>
                <a:gd name="T17" fmla="*/ 175 h 208"/>
                <a:gd name="T18" fmla="*/ 308 w 366"/>
                <a:gd name="T19" fmla="*/ 15 h 208"/>
                <a:gd name="T20" fmla="*/ 299 w 366"/>
                <a:gd name="T21" fmla="*/ 11 h 208"/>
                <a:gd name="T22" fmla="*/ 318 w 366"/>
                <a:gd name="T23" fmla="*/ 21 h 208"/>
                <a:gd name="T24" fmla="*/ 40 w 366"/>
                <a:gd name="T25" fmla="*/ 181 h 208"/>
                <a:gd name="T26" fmla="*/ 48 w 366"/>
                <a:gd name="T27" fmla="*/ 187 h 208"/>
                <a:gd name="T28" fmla="*/ 329 w 366"/>
                <a:gd name="T29" fmla="*/ 27 h 208"/>
                <a:gd name="T30" fmla="*/ 318 w 366"/>
                <a:gd name="T31" fmla="*/ 21 h 208"/>
                <a:gd name="T32" fmla="*/ 337 w 366"/>
                <a:gd name="T33" fmla="*/ 33 h 208"/>
                <a:gd name="T34" fmla="*/ 58 w 366"/>
                <a:gd name="T35" fmla="*/ 191 h 208"/>
                <a:gd name="T36" fmla="*/ 67 w 366"/>
                <a:gd name="T37" fmla="*/ 198 h 208"/>
                <a:gd name="T38" fmla="*/ 347 w 366"/>
                <a:gd name="T39" fmla="*/ 38 h 208"/>
                <a:gd name="T40" fmla="*/ 337 w 366"/>
                <a:gd name="T41" fmla="*/ 33 h 208"/>
                <a:gd name="T42" fmla="*/ 358 w 366"/>
                <a:gd name="T43" fmla="*/ 44 h 208"/>
                <a:gd name="T44" fmla="*/ 79 w 366"/>
                <a:gd name="T45" fmla="*/ 204 h 208"/>
                <a:gd name="T46" fmla="*/ 87 w 366"/>
                <a:gd name="T47" fmla="*/ 208 h 208"/>
                <a:gd name="T48" fmla="*/ 366 w 366"/>
                <a:gd name="T49" fmla="*/ 48 h 208"/>
                <a:gd name="T50" fmla="*/ 358 w 366"/>
                <a:gd name="T51" fmla="*/ 4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66" h="208">
                  <a:moveTo>
                    <a:pt x="279" y="0"/>
                  </a:moveTo>
                  <a:lnTo>
                    <a:pt x="0" y="160"/>
                  </a:lnTo>
                  <a:lnTo>
                    <a:pt x="10" y="164"/>
                  </a:lnTo>
                  <a:lnTo>
                    <a:pt x="289" y="4"/>
                  </a:lnTo>
                  <a:lnTo>
                    <a:pt x="279" y="0"/>
                  </a:lnTo>
                  <a:close/>
                  <a:moveTo>
                    <a:pt x="299" y="11"/>
                  </a:moveTo>
                  <a:lnTo>
                    <a:pt x="21" y="171"/>
                  </a:lnTo>
                  <a:lnTo>
                    <a:pt x="29" y="175"/>
                  </a:lnTo>
                  <a:lnTo>
                    <a:pt x="29" y="175"/>
                  </a:lnTo>
                  <a:lnTo>
                    <a:pt x="308" y="15"/>
                  </a:lnTo>
                  <a:lnTo>
                    <a:pt x="299" y="11"/>
                  </a:lnTo>
                  <a:close/>
                  <a:moveTo>
                    <a:pt x="318" y="21"/>
                  </a:moveTo>
                  <a:lnTo>
                    <a:pt x="40" y="181"/>
                  </a:lnTo>
                  <a:lnTo>
                    <a:pt x="48" y="187"/>
                  </a:lnTo>
                  <a:lnTo>
                    <a:pt x="329" y="27"/>
                  </a:lnTo>
                  <a:lnTo>
                    <a:pt x="318" y="21"/>
                  </a:lnTo>
                  <a:close/>
                  <a:moveTo>
                    <a:pt x="337" y="33"/>
                  </a:moveTo>
                  <a:lnTo>
                    <a:pt x="58" y="191"/>
                  </a:lnTo>
                  <a:lnTo>
                    <a:pt x="67" y="198"/>
                  </a:lnTo>
                  <a:lnTo>
                    <a:pt x="347" y="38"/>
                  </a:lnTo>
                  <a:lnTo>
                    <a:pt x="337" y="33"/>
                  </a:lnTo>
                  <a:close/>
                  <a:moveTo>
                    <a:pt x="358" y="44"/>
                  </a:moveTo>
                  <a:lnTo>
                    <a:pt x="79" y="204"/>
                  </a:lnTo>
                  <a:lnTo>
                    <a:pt x="87" y="208"/>
                  </a:lnTo>
                  <a:lnTo>
                    <a:pt x="366" y="48"/>
                  </a:lnTo>
                  <a:lnTo>
                    <a:pt x="358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7" name="ïŝľídè">
              <a:extLst>
                <a:ext uri="{FF2B5EF4-FFF2-40B4-BE49-F238E27FC236}">
                  <a16:creationId xmlns:a16="http://schemas.microsoft.com/office/drawing/2014/main" id="{1A7E471A-14EF-4290-8E95-86054DD41F2F}"/>
                </a:ext>
              </a:extLst>
            </p:cNvPr>
            <p:cNvSpPr/>
            <p:nvPr/>
          </p:nvSpPr>
          <p:spPr bwMode="auto">
            <a:xfrm>
              <a:off x="6456625" y="3887977"/>
              <a:ext cx="727210" cy="411292"/>
            </a:xfrm>
            <a:custGeom>
              <a:avLst/>
              <a:gdLst>
                <a:gd name="T0" fmla="*/ 279 w 366"/>
                <a:gd name="T1" fmla="*/ 0 h 207"/>
                <a:gd name="T2" fmla="*/ 0 w 366"/>
                <a:gd name="T3" fmla="*/ 157 h 207"/>
                <a:gd name="T4" fmla="*/ 11 w 366"/>
                <a:gd name="T5" fmla="*/ 162 h 207"/>
                <a:gd name="T6" fmla="*/ 287 w 366"/>
                <a:gd name="T7" fmla="*/ 4 h 207"/>
                <a:gd name="T8" fmla="*/ 279 w 366"/>
                <a:gd name="T9" fmla="*/ 0 h 207"/>
                <a:gd name="T10" fmla="*/ 300 w 366"/>
                <a:gd name="T11" fmla="*/ 10 h 207"/>
                <a:gd name="T12" fmla="*/ 19 w 366"/>
                <a:gd name="T13" fmla="*/ 170 h 207"/>
                <a:gd name="T14" fmla="*/ 27 w 366"/>
                <a:gd name="T15" fmla="*/ 174 h 207"/>
                <a:gd name="T16" fmla="*/ 29 w 366"/>
                <a:gd name="T17" fmla="*/ 174 h 207"/>
                <a:gd name="T18" fmla="*/ 308 w 366"/>
                <a:gd name="T19" fmla="*/ 14 h 207"/>
                <a:gd name="T20" fmla="*/ 300 w 366"/>
                <a:gd name="T21" fmla="*/ 10 h 207"/>
                <a:gd name="T22" fmla="*/ 318 w 366"/>
                <a:gd name="T23" fmla="*/ 20 h 207"/>
                <a:gd name="T24" fmla="*/ 38 w 366"/>
                <a:gd name="T25" fmla="*/ 180 h 207"/>
                <a:gd name="T26" fmla="*/ 46 w 366"/>
                <a:gd name="T27" fmla="*/ 184 h 207"/>
                <a:gd name="T28" fmla="*/ 327 w 366"/>
                <a:gd name="T29" fmla="*/ 24 h 207"/>
                <a:gd name="T30" fmla="*/ 318 w 366"/>
                <a:gd name="T31" fmla="*/ 20 h 207"/>
                <a:gd name="T32" fmla="*/ 337 w 366"/>
                <a:gd name="T33" fmla="*/ 31 h 207"/>
                <a:gd name="T34" fmla="*/ 59 w 366"/>
                <a:gd name="T35" fmla="*/ 191 h 207"/>
                <a:gd name="T36" fmla="*/ 67 w 366"/>
                <a:gd name="T37" fmla="*/ 197 h 207"/>
                <a:gd name="T38" fmla="*/ 345 w 366"/>
                <a:gd name="T39" fmla="*/ 37 h 207"/>
                <a:gd name="T40" fmla="*/ 337 w 366"/>
                <a:gd name="T41" fmla="*/ 31 h 207"/>
                <a:gd name="T42" fmla="*/ 356 w 366"/>
                <a:gd name="T43" fmla="*/ 43 h 207"/>
                <a:gd name="T44" fmla="*/ 77 w 366"/>
                <a:gd name="T45" fmla="*/ 201 h 207"/>
                <a:gd name="T46" fmla="*/ 86 w 366"/>
                <a:gd name="T47" fmla="*/ 207 h 207"/>
                <a:gd name="T48" fmla="*/ 366 w 366"/>
                <a:gd name="T49" fmla="*/ 47 h 207"/>
                <a:gd name="T50" fmla="*/ 356 w 366"/>
                <a:gd name="T51" fmla="*/ 4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66" h="207">
                  <a:moveTo>
                    <a:pt x="279" y="0"/>
                  </a:moveTo>
                  <a:lnTo>
                    <a:pt x="0" y="157"/>
                  </a:lnTo>
                  <a:lnTo>
                    <a:pt x="11" y="162"/>
                  </a:lnTo>
                  <a:lnTo>
                    <a:pt x="287" y="4"/>
                  </a:lnTo>
                  <a:lnTo>
                    <a:pt x="279" y="0"/>
                  </a:lnTo>
                  <a:close/>
                  <a:moveTo>
                    <a:pt x="300" y="10"/>
                  </a:moveTo>
                  <a:lnTo>
                    <a:pt x="19" y="170"/>
                  </a:lnTo>
                  <a:lnTo>
                    <a:pt x="27" y="174"/>
                  </a:lnTo>
                  <a:lnTo>
                    <a:pt x="29" y="174"/>
                  </a:lnTo>
                  <a:lnTo>
                    <a:pt x="308" y="14"/>
                  </a:lnTo>
                  <a:lnTo>
                    <a:pt x="300" y="10"/>
                  </a:lnTo>
                  <a:close/>
                  <a:moveTo>
                    <a:pt x="318" y="20"/>
                  </a:moveTo>
                  <a:lnTo>
                    <a:pt x="38" y="180"/>
                  </a:lnTo>
                  <a:lnTo>
                    <a:pt x="46" y="184"/>
                  </a:lnTo>
                  <a:lnTo>
                    <a:pt x="327" y="24"/>
                  </a:lnTo>
                  <a:lnTo>
                    <a:pt x="318" y="20"/>
                  </a:lnTo>
                  <a:close/>
                  <a:moveTo>
                    <a:pt x="337" y="31"/>
                  </a:moveTo>
                  <a:lnTo>
                    <a:pt x="59" y="191"/>
                  </a:lnTo>
                  <a:lnTo>
                    <a:pt x="67" y="197"/>
                  </a:lnTo>
                  <a:lnTo>
                    <a:pt x="345" y="37"/>
                  </a:lnTo>
                  <a:lnTo>
                    <a:pt x="337" y="31"/>
                  </a:lnTo>
                  <a:close/>
                  <a:moveTo>
                    <a:pt x="356" y="43"/>
                  </a:moveTo>
                  <a:lnTo>
                    <a:pt x="77" y="201"/>
                  </a:lnTo>
                  <a:lnTo>
                    <a:pt x="86" y="207"/>
                  </a:lnTo>
                  <a:lnTo>
                    <a:pt x="366" y="47"/>
                  </a:lnTo>
                  <a:lnTo>
                    <a:pt x="35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8" name="îŝḷíḋé">
              <a:extLst>
                <a:ext uri="{FF2B5EF4-FFF2-40B4-BE49-F238E27FC236}">
                  <a16:creationId xmlns:a16="http://schemas.microsoft.com/office/drawing/2014/main" id="{BA905527-D271-4A3F-8EB8-2F29A29F17EA}"/>
                </a:ext>
              </a:extLst>
            </p:cNvPr>
            <p:cNvSpPr/>
            <p:nvPr/>
          </p:nvSpPr>
          <p:spPr bwMode="auto">
            <a:xfrm>
              <a:off x="6724859" y="4019113"/>
              <a:ext cx="818608" cy="474873"/>
            </a:xfrm>
            <a:custGeom>
              <a:avLst/>
              <a:gdLst>
                <a:gd name="T0" fmla="*/ 193 w 198"/>
                <a:gd name="T1" fmla="*/ 33 h 115"/>
                <a:gd name="T2" fmla="*/ 140 w 198"/>
                <a:gd name="T3" fmla="*/ 3 h 115"/>
                <a:gd name="T4" fmla="*/ 122 w 198"/>
                <a:gd name="T5" fmla="*/ 3 h 115"/>
                <a:gd name="T6" fmla="*/ 4 w 198"/>
                <a:gd name="T7" fmla="*/ 71 h 115"/>
                <a:gd name="T8" fmla="*/ 4 w 198"/>
                <a:gd name="T9" fmla="*/ 82 h 115"/>
                <a:gd name="T10" fmla="*/ 57 w 198"/>
                <a:gd name="T11" fmla="*/ 112 h 115"/>
                <a:gd name="T12" fmla="*/ 76 w 198"/>
                <a:gd name="T13" fmla="*/ 112 h 115"/>
                <a:gd name="T14" fmla="*/ 193 w 198"/>
                <a:gd name="T15" fmla="*/ 45 h 115"/>
                <a:gd name="T16" fmla="*/ 193 w 198"/>
                <a:gd name="T17" fmla="*/ 3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115">
                  <a:moveTo>
                    <a:pt x="193" y="33"/>
                  </a:moveTo>
                  <a:cubicBezTo>
                    <a:pt x="140" y="3"/>
                    <a:pt x="140" y="3"/>
                    <a:pt x="140" y="3"/>
                  </a:cubicBezTo>
                  <a:cubicBezTo>
                    <a:pt x="134" y="0"/>
                    <a:pt x="128" y="0"/>
                    <a:pt x="122" y="3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0" y="73"/>
                    <a:pt x="0" y="80"/>
                    <a:pt x="4" y="8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63" y="115"/>
                    <a:pt x="70" y="115"/>
                    <a:pt x="76" y="112"/>
                  </a:cubicBezTo>
                  <a:cubicBezTo>
                    <a:pt x="193" y="45"/>
                    <a:pt x="193" y="45"/>
                    <a:pt x="193" y="45"/>
                  </a:cubicBezTo>
                  <a:cubicBezTo>
                    <a:pt x="198" y="42"/>
                    <a:pt x="198" y="36"/>
                    <a:pt x="193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9" name="iṩḷídê">
              <a:extLst>
                <a:ext uri="{FF2B5EF4-FFF2-40B4-BE49-F238E27FC236}">
                  <a16:creationId xmlns:a16="http://schemas.microsoft.com/office/drawing/2014/main" id="{46292859-D737-48D4-9882-7F8AD1A2C93D}"/>
                </a:ext>
              </a:extLst>
            </p:cNvPr>
            <p:cNvSpPr/>
            <p:nvPr/>
          </p:nvSpPr>
          <p:spPr bwMode="auto">
            <a:xfrm>
              <a:off x="5415483" y="4317150"/>
              <a:ext cx="983523" cy="621904"/>
            </a:xfrm>
            <a:custGeom>
              <a:avLst/>
              <a:gdLst>
                <a:gd name="T0" fmla="*/ 0 w 238"/>
                <a:gd name="T1" fmla="*/ 45 h 151"/>
                <a:gd name="T2" fmla="*/ 123 w 238"/>
                <a:gd name="T3" fmla="*/ 16 h 151"/>
                <a:gd name="T4" fmla="*/ 144 w 238"/>
                <a:gd name="T5" fmla="*/ 46 h 151"/>
                <a:gd name="T6" fmla="*/ 144 w 238"/>
                <a:gd name="T7" fmla="*/ 62 h 151"/>
                <a:gd name="T8" fmla="*/ 144 w 238"/>
                <a:gd name="T9" fmla="*/ 63 h 151"/>
                <a:gd name="T10" fmla="*/ 143 w 238"/>
                <a:gd name="T11" fmla="*/ 65 h 151"/>
                <a:gd name="T12" fmla="*/ 143 w 238"/>
                <a:gd name="T13" fmla="*/ 66 h 151"/>
                <a:gd name="T14" fmla="*/ 143 w 238"/>
                <a:gd name="T15" fmla="*/ 68 h 151"/>
                <a:gd name="T16" fmla="*/ 142 w 238"/>
                <a:gd name="T17" fmla="*/ 70 h 151"/>
                <a:gd name="T18" fmla="*/ 141 w 238"/>
                <a:gd name="T19" fmla="*/ 71 h 151"/>
                <a:gd name="T20" fmla="*/ 140 w 238"/>
                <a:gd name="T21" fmla="*/ 73 h 151"/>
                <a:gd name="T22" fmla="*/ 140 w 238"/>
                <a:gd name="T23" fmla="*/ 74 h 151"/>
                <a:gd name="T24" fmla="*/ 139 w 238"/>
                <a:gd name="T25" fmla="*/ 76 h 151"/>
                <a:gd name="T26" fmla="*/ 137 w 238"/>
                <a:gd name="T27" fmla="*/ 78 h 151"/>
                <a:gd name="T28" fmla="*/ 136 w 238"/>
                <a:gd name="T29" fmla="*/ 79 h 151"/>
                <a:gd name="T30" fmla="*/ 237 w 238"/>
                <a:gd name="T31" fmla="*/ 143 h 151"/>
                <a:gd name="T32" fmla="*/ 225 w 238"/>
                <a:gd name="T33" fmla="*/ 150 h 151"/>
                <a:gd name="T34" fmla="*/ 122 w 238"/>
                <a:gd name="T35" fmla="*/ 91 h 151"/>
                <a:gd name="T36" fmla="*/ 118 w 238"/>
                <a:gd name="T37" fmla="*/ 92 h 151"/>
                <a:gd name="T38" fmla="*/ 112 w 238"/>
                <a:gd name="T39" fmla="*/ 95 h 151"/>
                <a:gd name="T40" fmla="*/ 107 w 238"/>
                <a:gd name="T41" fmla="*/ 97 h 151"/>
                <a:gd name="T42" fmla="*/ 103 w 238"/>
                <a:gd name="T43" fmla="*/ 98 h 151"/>
                <a:gd name="T44" fmla="*/ 96 w 238"/>
                <a:gd name="T45" fmla="*/ 100 h 151"/>
                <a:gd name="T46" fmla="*/ 93 w 238"/>
                <a:gd name="T47" fmla="*/ 100 h 151"/>
                <a:gd name="T48" fmla="*/ 87 w 238"/>
                <a:gd name="T49" fmla="*/ 101 h 151"/>
                <a:gd name="T50" fmla="*/ 85 w 238"/>
                <a:gd name="T51" fmla="*/ 101 h 151"/>
                <a:gd name="T52" fmla="*/ 79 w 238"/>
                <a:gd name="T53" fmla="*/ 102 h 151"/>
                <a:gd name="T54" fmla="*/ 75 w 238"/>
                <a:gd name="T55" fmla="*/ 102 h 151"/>
                <a:gd name="T56" fmla="*/ 69 w 238"/>
                <a:gd name="T57" fmla="*/ 102 h 151"/>
                <a:gd name="T58" fmla="*/ 64 w 238"/>
                <a:gd name="T59" fmla="*/ 102 h 151"/>
                <a:gd name="T60" fmla="*/ 60 w 238"/>
                <a:gd name="T61" fmla="*/ 101 h 151"/>
                <a:gd name="T62" fmla="*/ 55 w 238"/>
                <a:gd name="T63" fmla="*/ 101 h 151"/>
                <a:gd name="T64" fmla="*/ 50 w 238"/>
                <a:gd name="T65" fmla="*/ 100 h 151"/>
                <a:gd name="T66" fmla="*/ 46 w 238"/>
                <a:gd name="T67" fmla="*/ 99 h 151"/>
                <a:gd name="T68" fmla="*/ 41 w 238"/>
                <a:gd name="T69" fmla="*/ 98 h 151"/>
                <a:gd name="T70" fmla="*/ 38 w 238"/>
                <a:gd name="T71" fmla="*/ 97 h 151"/>
                <a:gd name="T72" fmla="*/ 32 w 238"/>
                <a:gd name="T73" fmla="*/ 95 h 151"/>
                <a:gd name="T74" fmla="*/ 29 w 238"/>
                <a:gd name="T75" fmla="*/ 93 h 151"/>
                <a:gd name="T76" fmla="*/ 22 w 238"/>
                <a:gd name="T77" fmla="*/ 90 h 151"/>
                <a:gd name="T78" fmla="*/ 0 w 238"/>
                <a:gd name="T79" fmla="*/ 4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8" h="151">
                  <a:moveTo>
                    <a:pt x="0" y="45"/>
                  </a:moveTo>
                  <a:cubicBezTo>
                    <a:pt x="0" y="45"/>
                    <a:pt x="0" y="45"/>
                    <a:pt x="0" y="45"/>
                  </a:cubicBezTo>
                  <a:cubicBezTo>
                    <a:pt x="0" y="35"/>
                    <a:pt x="7" y="24"/>
                    <a:pt x="21" y="16"/>
                  </a:cubicBezTo>
                  <a:cubicBezTo>
                    <a:pt x="49" y="0"/>
                    <a:pt x="95" y="0"/>
                    <a:pt x="123" y="16"/>
                  </a:cubicBezTo>
                  <a:cubicBezTo>
                    <a:pt x="137" y="24"/>
                    <a:pt x="144" y="35"/>
                    <a:pt x="144" y="46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4" y="61"/>
                    <a:pt x="144" y="61"/>
                    <a:pt x="144" y="61"/>
                  </a:cubicBezTo>
                  <a:cubicBezTo>
                    <a:pt x="144" y="62"/>
                    <a:pt x="144" y="62"/>
                    <a:pt x="144" y="62"/>
                  </a:cubicBezTo>
                  <a:cubicBezTo>
                    <a:pt x="144" y="62"/>
                    <a:pt x="144" y="62"/>
                    <a:pt x="144" y="62"/>
                  </a:cubicBezTo>
                  <a:cubicBezTo>
                    <a:pt x="144" y="63"/>
                    <a:pt x="144" y="63"/>
                    <a:pt x="144" y="63"/>
                  </a:cubicBezTo>
                  <a:cubicBezTo>
                    <a:pt x="143" y="64"/>
                    <a:pt x="143" y="64"/>
                    <a:pt x="143" y="64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143" y="66"/>
                    <a:pt x="143" y="66"/>
                    <a:pt x="143" y="66"/>
                  </a:cubicBezTo>
                  <a:cubicBezTo>
                    <a:pt x="143" y="66"/>
                    <a:pt x="143" y="66"/>
                    <a:pt x="143" y="66"/>
                  </a:cubicBezTo>
                  <a:cubicBezTo>
                    <a:pt x="143" y="67"/>
                    <a:pt x="143" y="67"/>
                    <a:pt x="143" y="67"/>
                  </a:cubicBezTo>
                  <a:cubicBezTo>
                    <a:pt x="143" y="68"/>
                    <a:pt x="143" y="68"/>
                    <a:pt x="143" y="68"/>
                  </a:cubicBezTo>
                  <a:cubicBezTo>
                    <a:pt x="142" y="69"/>
                    <a:pt x="142" y="69"/>
                    <a:pt x="142" y="69"/>
                  </a:cubicBezTo>
                  <a:cubicBezTo>
                    <a:pt x="142" y="70"/>
                    <a:pt x="142" y="70"/>
                    <a:pt x="142" y="70"/>
                  </a:cubicBezTo>
                  <a:cubicBezTo>
                    <a:pt x="142" y="70"/>
                    <a:pt x="142" y="70"/>
                    <a:pt x="142" y="70"/>
                  </a:cubicBezTo>
                  <a:cubicBezTo>
                    <a:pt x="141" y="71"/>
                    <a:pt x="141" y="71"/>
                    <a:pt x="141" y="71"/>
                  </a:cubicBezTo>
                  <a:cubicBezTo>
                    <a:pt x="141" y="72"/>
                    <a:pt x="141" y="72"/>
                    <a:pt x="141" y="72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40" y="74"/>
                    <a:pt x="140" y="74"/>
                    <a:pt x="140" y="74"/>
                  </a:cubicBezTo>
                  <a:cubicBezTo>
                    <a:pt x="140" y="74"/>
                    <a:pt x="140" y="74"/>
                    <a:pt x="140" y="74"/>
                  </a:cubicBezTo>
                  <a:cubicBezTo>
                    <a:pt x="140" y="75"/>
                    <a:pt x="139" y="75"/>
                    <a:pt x="139" y="75"/>
                  </a:cubicBezTo>
                  <a:cubicBezTo>
                    <a:pt x="139" y="76"/>
                    <a:pt x="139" y="76"/>
                    <a:pt x="139" y="76"/>
                  </a:cubicBezTo>
                  <a:cubicBezTo>
                    <a:pt x="138" y="77"/>
                    <a:pt x="138" y="77"/>
                    <a:pt x="138" y="78"/>
                  </a:cubicBezTo>
                  <a:cubicBezTo>
                    <a:pt x="137" y="78"/>
                    <a:pt x="137" y="78"/>
                    <a:pt x="137" y="78"/>
                  </a:cubicBezTo>
                  <a:cubicBezTo>
                    <a:pt x="137" y="78"/>
                    <a:pt x="137" y="78"/>
                    <a:pt x="137" y="78"/>
                  </a:cubicBezTo>
                  <a:cubicBezTo>
                    <a:pt x="137" y="79"/>
                    <a:pt x="136" y="79"/>
                    <a:pt x="136" y="79"/>
                  </a:cubicBezTo>
                  <a:cubicBezTo>
                    <a:pt x="235" y="137"/>
                    <a:pt x="235" y="137"/>
                    <a:pt x="235" y="137"/>
                  </a:cubicBezTo>
                  <a:cubicBezTo>
                    <a:pt x="237" y="138"/>
                    <a:pt x="238" y="141"/>
                    <a:pt x="237" y="143"/>
                  </a:cubicBezTo>
                  <a:cubicBezTo>
                    <a:pt x="234" y="146"/>
                    <a:pt x="232" y="149"/>
                    <a:pt x="230" y="150"/>
                  </a:cubicBezTo>
                  <a:cubicBezTo>
                    <a:pt x="228" y="151"/>
                    <a:pt x="226" y="151"/>
                    <a:pt x="225" y="150"/>
                  </a:cubicBezTo>
                  <a:cubicBezTo>
                    <a:pt x="225" y="151"/>
                    <a:pt x="225" y="151"/>
                    <a:pt x="225" y="151"/>
                  </a:cubicBezTo>
                  <a:cubicBezTo>
                    <a:pt x="122" y="91"/>
                    <a:pt x="122" y="91"/>
                    <a:pt x="122" y="91"/>
                  </a:cubicBezTo>
                  <a:cubicBezTo>
                    <a:pt x="121" y="91"/>
                    <a:pt x="121" y="91"/>
                    <a:pt x="121" y="91"/>
                  </a:cubicBezTo>
                  <a:cubicBezTo>
                    <a:pt x="120" y="91"/>
                    <a:pt x="119" y="92"/>
                    <a:pt x="118" y="92"/>
                  </a:cubicBezTo>
                  <a:cubicBezTo>
                    <a:pt x="118" y="93"/>
                    <a:pt x="117" y="93"/>
                    <a:pt x="117" y="93"/>
                  </a:cubicBezTo>
                  <a:cubicBezTo>
                    <a:pt x="115" y="94"/>
                    <a:pt x="114" y="94"/>
                    <a:pt x="112" y="95"/>
                  </a:cubicBezTo>
                  <a:cubicBezTo>
                    <a:pt x="112" y="95"/>
                    <a:pt x="112" y="95"/>
                    <a:pt x="112" y="95"/>
                  </a:cubicBezTo>
                  <a:cubicBezTo>
                    <a:pt x="110" y="96"/>
                    <a:pt x="109" y="96"/>
                    <a:pt x="10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05" y="97"/>
                    <a:pt x="104" y="98"/>
                    <a:pt x="103" y="98"/>
                  </a:cubicBezTo>
                  <a:cubicBezTo>
                    <a:pt x="102" y="98"/>
                    <a:pt x="101" y="98"/>
                    <a:pt x="100" y="99"/>
                  </a:cubicBezTo>
                  <a:cubicBezTo>
                    <a:pt x="99" y="99"/>
                    <a:pt x="97" y="99"/>
                    <a:pt x="96" y="100"/>
                  </a:cubicBezTo>
                  <a:cubicBezTo>
                    <a:pt x="95" y="100"/>
                    <a:pt x="94" y="100"/>
                    <a:pt x="94" y="100"/>
                  </a:cubicBezTo>
                  <a:cubicBezTo>
                    <a:pt x="93" y="100"/>
                    <a:pt x="93" y="100"/>
                    <a:pt x="93" y="100"/>
                  </a:cubicBezTo>
                  <a:cubicBezTo>
                    <a:pt x="93" y="100"/>
                    <a:pt x="92" y="100"/>
                    <a:pt x="92" y="100"/>
                  </a:cubicBezTo>
                  <a:cubicBezTo>
                    <a:pt x="90" y="101"/>
                    <a:pt x="89" y="101"/>
                    <a:pt x="87" y="101"/>
                  </a:cubicBezTo>
                  <a:cubicBezTo>
                    <a:pt x="86" y="101"/>
                    <a:pt x="86" y="101"/>
                    <a:pt x="85" y="101"/>
                  </a:cubicBezTo>
                  <a:cubicBezTo>
                    <a:pt x="85" y="101"/>
                    <a:pt x="85" y="101"/>
                    <a:pt x="85" y="101"/>
                  </a:cubicBezTo>
                  <a:cubicBezTo>
                    <a:pt x="83" y="101"/>
                    <a:pt x="81" y="102"/>
                    <a:pt x="80" y="102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78" y="102"/>
                    <a:pt x="77" y="102"/>
                    <a:pt x="77" y="102"/>
                  </a:cubicBezTo>
                  <a:cubicBezTo>
                    <a:pt x="76" y="102"/>
                    <a:pt x="75" y="102"/>
                    <a:pt x="75" y="102"/>
                  </a:cubicBezTo>
                  <a:cubicBezTo>
                    <a:pt x="73" y="102"/>
                    <a:pt x="72" y="102"/>
                    <a:pt x="71" y="102"/>
                  </a:cubicBezTo>
                  <a:cubicBezTo>
                    <a:pt x="70" y="102"/>
                    <a:pt x="70" y="102"/>
                    <a:pt x="69" y="102"/>
                  </a:cubicBezTo>
                  <a:cubicBezTo>
                    <a:pt x="69" y="102"/>
                    <a:pt x="68" y="102"/>
                    <a:pt x="67" y="102"/>
                  </a:cubicBezTo>
                  <a:cubicBezTo>
                    <a:pt x="66" y="102"/>
                    <a:pt x="65" y="102"/>
                    <a:pt x="64" y="102"/>
                  </a:cubicBezTo>
                  <a:cubicBezTo>
                    <a:pt x="63" y="102"/>
                    <a:pt x="63" y="102"/>
                    <a:pt x="62" y="101"/>
                  </a:cubicBezTo>
                  <a:cubicBezTo>
                    <a:pt x="62" y="101"/>
                    <a:pt x="61" y="101"/>
                    <a:pt x="60" y="101"/>
                  </a:cubicBezTo>
                  <a:cubicBezTo>
                    <a:pt x="59" y="101"/>
                    <a:pt x="58" y="101"/>
                    <a:pt x="57" y="101"/>
                  </a:cubicBezTo>
                  <a:cubicBezTo>
                    <a:pt x="56" y="101"/>
                    <a:pt x="56" y="101"/>
                    <a:pt x="55" y="101"/>
                  </a:cubicBezTo>
                  <a:cubicBezTo>
                    <a:pt x="55" y="101"/>
                    <a:pt x="54" y="101"/>
                    <a:pt x="54" y="100"/>
                  </a:cubicBezTo>
                  <a:cubicBezTo>
                    <a:pt x="52" y="100"/>
                    <a:pt x="51" y="100"/>
                    <a:pt x="50" y="100"/>
                  </a:cubicBezTo>
                  <a:cubicBezTo>
                    <a:pt x="49" y="100"/>
                    <a:pt x="49" y="100"/>
                    <a:pt x="48" y="99"/>
                  </a:cubicBezTo>
                  <a:cubicBezTo>
                    <a:pt x="47" y="99"/>
                    <a:pt x="47" y="99"/>
                    <a:pt x="46" y="99"/>
                  </a:cubicBezTo>
                  <a:cubicBezTo>
                    <a:pt x="45" y="99"/>
                    <a:pt x="45" y="99"/>
                    <a:pt x="45" y="99"/>
                  </a:cubicBezTo>
                  <a:cubicBezTo>
                    <a:pt x="43" y="98"/>
                    <a:pt x="42" y="98"/>
                    <a:pt x="41" y="98"/>
                  </a:cubicBezTo>
                  <a:cubicBezTo>
                    <a:pt x="40" y="97"/>
                    <a:pt x="40" y="97"/>
                    <a:pt x="40" y="97"/>
                  </a:cubicBezTo>
                  <a:cubicBezTo>
                    <a:pt x="39" y="97"/>
                    <a:pt x="39" y="97"/>
                    <a:pt x="38" y="97"/>
                  </a:cubicBezTo>
                  <a:cubicBezTo>
                    <a:pt x="37" y="96"/>
                    <a:pt x="35" y="96"/>
                    <a:pt x="34" y="95"/>
                  </a:cubicBezTo>
                  <a:cubicBezTo>
                    <a:pt x="33" y="95"/>
                    <a:pt x="33" y="95"/>
                    <a:pt x="32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4"/>
                    <a:pt x="30" y="94"/>
                    <a:pt x="29" y="93"/>
                  </a:cubicBezTo>
                  <a:cubicBezTo>
                    <a:pt x="28" y="93"/>
                    <a:pt x="27" y="93"/>
                    <a:pt x="27" y="93"/>
                  </a:cubicBezTo>
                  <a:cubicBezTo>
                    <a:pt x="25" y="92"/>
                    <a:pt x="23" y="91"/>
                    <a:pt x="22" y="90"/>
                  </a:cubicBezTo>
                  <a:cubicBezTo>
                    <a:pt x="7" y="82"/>
                    <a:pt x="0" y="71"/>
                    <a:pt x="0" y="61"/>
                  </a:cubicBezTo>
                  <a:lnTo>
                    <a:pt x="0" y="45"/>
                  </a:lnTo>
                  <a:close/>
                </a:path>
              </a:pathLst>
            </a:custGeom>
            <a:solidFill>
              <a:srgbClr val="9AB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0" name="îṩḷîďe">
              <a:extLst>
                <a:ext uri="{FF2B5EF4-FFF2-40B4-BE49-F238E27FC236}">
                  <a16:creationId xmlns:a16="http://schemas.microsoft.com/office/drawing/2014/main" id="{6F14EAEB-11EC-4A64-9240-3F9E4791D8D7}"/>
                </a:ext>
              </a:extLst>
            </p:cNvPr>
            <p:cNvSpPr/>
            <p:nvPr/>
          </p:nvSpPr>
          <p:spPr bwMode="auto">
            <a:xfrm>
              <a:off x="5415483" y="4470143"/>
              <a:ext cx="596074" cy="234456"/>
            </a:xfrm>
            <a:custGeom>
              <a:avLst/>
              <a:gdLst>
                <a:gd name="T0" fmla="*/ 144 w 144"/>
                <a:gd name="T1" fmla="*/ 16 h 57"/>
                <a:gd name="T2" fmla="*/ 144 w 144"/>
                <a:gd name="T3" fmla="*/ 17 h 57"/>
                <a:gd name="T4" fmla="*/ 143 w 144"/>
                <a:gd name="T5" fmla="*/ 19 h 57"/>
                <a:gd name="T6" fmla="*/ 143 w 144"/>
                <a:gd name="T7" fmla="*/ 21 h 57"/>
                <a:gd name="T8" fmla="*/ 143 w 144"/>
                <a:gd name="T9" fmla="*/ 22 h 57"/>
                <a:gd name="T10" fmla="*/ 142 w 144"/>
                <a:gd name="T11" fmla="*/ 24 h 57"/>
                <a:gd name="T12" fmla="*/ 142 w 144"/>
                <a:gd name="T13" fmla="*/ 25 h 57"/>
                <a:gd name="T14" fmla="*/ 141 w 144"/>
                <a:gd name="T15" fmla="*/ 27 h 57"/>
                <a:gd name="T16" fmla="*/ 140 w 144"/>
                <a:gd name="T17" fmla="*/ 29 h 57"/>
                <a:gd name="T18" fmla="*/ 139 w 144"/>
                <a:gd name="T19" fmla="*/ 30 h 57"/>
                <a:gd name="T20" fmla="*/ 138 w 144"/>
                <a:gd name="T21" fmla="*/ 32 h 57"/>
                <a:gd name="T22" fmla="*/ 137 w 144"/>
                <a:gd name="T23" fmla="*/ 33 h 57"/>
                <a:gd name="T24" fmla="*/ 135 w 144"/>
                <a:gd name="T25" fmla="*/ 36 h 57"/>
                <a:gd name="T26" fmla="*/ 133 w 144"/>
                <a:gd name="T27" fmla="*/ 38 h 57"/>
                <a:gd name="T28" fmla="*/ 131 w 144"/>
                <a:gd name="T29" fmla="*/ 39 h 57"/>
                <a:gd name="T30" fmla="*/ 129 w 144"/>
                <a:gd name="T31" fmla="*/ 40 h 57"/>
                <a:gd name="T32" fmla="*/ 127 w 144"/>
                <a:gd name="T33" fmla="*/ 42 h 57"/>
                <a:gd name="T34" fmla="*/ 125 w 144"/>
                <a:gd name="T35" fmla="*/ 44 h 57"/>
                <a:gd name="T36" fmla="*/ 123 w 144"/>
                <a:gd name="T37" fmla="*/ 45 h 57"/>
                <a:gd name="T38" fmla="*/ 117 w 144"/>
                <a:gd name="T39" fmla="*/ 48 h 57"/>
                <a:gd name="T40" fmla="*/ 112 w 144"/>
                <a:gd name="T41" fmla="*/ 50 h 57"/>
                <a:gd name="T42" fmla="*/ 106 w 144"/>
                <a:gd name="T43" fmla="*/ 52 h 57"/>
                <a:gd name="T44" fmla="*/ 100 w 144"/>
                <a:gd name="T45" fmla="*/ 54 h 57"/>
                <a:gd name="T46" fmla="*/ 94 w 144"/>
                <a:gd name="T47" fmla="*/ 55 h 57"/>
                <a:gd name="T48" fmla="*/ 92 w 144"/>
                <a:gd name="T49" fmla="*/ 55 h 57"/>
                <a:gd name="T50" fmla="*/ 85 w 144"/>
                <a:gd name="T51" fmla="*/ 56 h 57"/>
                <a:gd name="T52" fmla="*/ 80 w 144"/>
                <a:gd name="T53" fmla="*/ 57 h 57"/>
                <a:gd name="T54" fmla="*/ 77 w 144"/>
                <a:gd name="T55" fmla="*/ 57 h 57"/>
                <a:gd name="T56" fmla="*/ 71 w 144"/>
                <a:gd name="T57" fmla="*/ 57 h 57"/>
                <a:gd name="T58" fmla="*/ 67 w 144"/>
                <a:gd name="T59" fmla="*/ 57 h 57"/>
                <a:gd name="T60" fmla="*/ 62 w 144"/>
                <a:gd name="T61" fmla="*/ 56 h 57"/>
                <a:gd name="T62" fmla="*/ 57 w 144"/>
                <a:gd name="T63" fmla="*/ 56 h 57"/>
                <a:gd name="T64" fmla="*/ 54 w 144"/>
                <a:gd name="T65" fmla="*/ 55 h 57"/>
                <a:gd name="T66" fmla="*/ 48 w 144"/>
                <a:gd name="T67" fmla="*/ 54 h 57"/>
                <a:gd name="T68" fmla="*/ 45 w 144"/>
                <a:gd name="T69" fmla="*/ 54 h 57"/>
                <a:gd name="T70" fmla="*/ 40 w 144"/>
                <a:gd name="T71" fmla="*/ 52 h 57"/>
                <a:gd name="T72" fmla="*/ 34 w 144"/>
                <a:gd name="T73" fmla="*/ 50 h 57"/>
                <a:gd name="T74" fmla="*/ 32 w 144"/>
                <a:gd name="T75" fmla="*/ 50 h 57"/>
                <a:gd name="T76" fmla="*/ 27 w 144"/>
                <a:gd name="T77" fmla="*/ 47 h 57"/>
                <a:gd name="T78" fmla="*/ 0 w 144"/>
                <a:gd name="T79" fmla="*/ 15 h 57"/>
                <a:gd name="T80" fmla="*/ 144 w 144"/>
                <a:gd name="T8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57">
                  <a:moveTo>
                    <a:pt x="144" y="0"/>
                  </a:moveTo>
                  <a:cubicBezTo>
                    <a:pt x="144" y="16"/>
                    <a:pt x="144" y="16"/>
                    <a:pt x="144" y="16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44" y="17"/>
                    <a:pt x="144" y="17"/>
                    <a:pt x="144" y="17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43" y="19"/>
                    <a:pt x="143" y="19"/>
                    <a:pt x="143" y="19"/>
                  </a:cubicBezTo>
                  <a:cubicBezTo>
                    <a:pt x="143" y="20"/>
                    <a:pt x="143" y="20"/>
                    <a:pt x="143" y="20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3" y="22"/>
                    <a:pt x="143" y="22"/>
                    <a:pt x="143" y="22"/>
                  </a:cubicBezTo>
                  <a:cubicBezTo>
                    <a:pt x="143" y="23"/>
                    <a:pt x="143" y="23"/>
                    <a:pt x="143" y="23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142" y="25"/>
                    <a:pt x="142" y="25"/>
                    <a:pt x="142" y="25"/>
                  </a:cubicBezTo>
                  <a:cubicBezTo>
                    <a:pt x="142" y="25"/>
                    <a:pt x="142" y="25"/>
                    <a:pt x="142" y="25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1" y="27"/>
                    <a:pt x="141" y="27"/>
                    <a:pt x="141" y="27"/>
                  </a:cubicBezTo>
                  <a:cubicBezTo>
                    <a:pt x="140" y="28"/>
                    <a:pt x="140" y="28"/>
                    <a:pt x="140" y="28"/>
                  </a:cubicBezTo>
                  <a:cubicBezTo>
                    <a:pt x="140" y="29"/>
                    <a:pt x="140" y="29"/>
                    <a:pt x="140" y="29"/>
                  </a:cubicBezTo>
                  <a:cubicBezTo>
                    <a:pt x="140" y="29"/>
                    <a:pt x="140" y="29"/>
                    <a:pt x="140" y="29"/>
                  </a:cubicBezTo>
                  <a:cubicBezTo>
                    <a:pt x="140" y="29"/>
                    <a:pt x="139" y="30"/>
                    <a:pt x="139" y="30"/>
                  </a:cubicBezTo>
                  <a:cubicBezTo>
                    <a:pt x="139" y="31"/>
                    <a:pt x="139" y="31"/>
                    <a:pt x="139" y="31"/>
                  </a:cubicBezTo>
                  <a:cubicBezTo>
                    <a:pt x="138" y="31"/>
                    <a:pt x="138" y="32"/>
                    <a:pt x="138" y="32"/>
                  </a:cubicBezTo>
                  <a:cubicBezTo>
                    <a:pt x="137" y="33"/>
                    <a:pt x="137" y="33"/>
                    <a:pt x="137" y="33"/>
                  </a:cubicBezTo>
                  <a:cubicBezTo>
                    <a:pt x="137" y="33"/>
                    <a:pt x="137" y="33"/>
                    <a:pt x="137" y="33"/>
                  </a:cubicBezTo>
                  <a:cubicBezTo>
                    <a:pt x="137" y="34"/>
                    <a:pt x="136" y="34"/>
                    <a:pt x="135" y="35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4" y="36"/>
                    <a:pt x="134" y="37"/>
                    <a:pt x="133" y="37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30" y="40"/>
                    <a:pt x="130" y="40"/>
                    <a:pt x="129" y="40"/>
                  </a:cubicBezTo>
                  <a:cubicBezTo>
                    <a:pt x="129" y="41"/>
                    <a:pt x="129" y="41"/>
                    <a:pt x="128" y="41"/>
                  </a:cubicBezTo>
                  <a:cubicBezTo>
                    <a:pt x="128" y="42"/>
                    <a:pt x="127" y="42"/>
                    <a:pt x="127" y="42"/>
                  </a:cubicBezTo>
                  <a:cubicBezTo>
                    <a:pt x="127" y="42"/>
                    <a:pt x="126" y="43"/>
                    <a:pt x="126" y="43"/>
                  </a:cubicBezTo>
                  <a:cubicBezTo>
                    <a:pt x="125" y="43"/>
                    <a:pt x="125" y="43"/>
                    <a:pt x="125" y="44"/>
                  </a:cubicBezTo>
                  <a:cubicBezTo>
                    <a:pt x="124" y="44"/>
                    <a:pt x="124" y="44"/>
                    <a:pt x="124" y="44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1" y="46"/>
                    <a:pt x="120" y="46"/>
                    <a:pt x="118" y="47"/>
                  </a:cubicBezTo>
                  <a:cubicBezTo>
                    <a:pt x="118" y="47"/>
                    <a:pt x="117" y="48"/>
                    <a:pt x="117" y="48"/>
                  </a:cubicBezTo>
                  <a:cubicBezTo>
                    <a:pt x="115" y="49"/>
                    <a:pt x="114" y="49"/>
                    <a:pt x="112" y="50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10" y="51"/>
                    <a:pt x="109" y="51"/>
                    <a:pt x="107" y="52"/>
                  </a:cubicBezTo>
                  <a:cubicBezTo>
                    <a:pt x="106" y="52"/>
                    <a:pt x="106" y="52"/>
                    <a:pt x="106" y="52"/>
                  </a:cubicBezTo>
                  <a:cubicBezTo>
                    <a:pt x="105" y="52"/>
                    <a:pt x="104" y="52"/>
                    <a:pt x="103" y="53"/>
                  </a:cubicBezTo>
                  <a:cubicBezTo>
                    <a:pt x="102" y="53"/>
                    <a:pt x="101" y="53"/>
                    <a:pt x="100" y="54"/>
                  </a:cubicBezTo>
                  <a:cubicBezTo>
                    <a:pt x="99" y="54"/>
                    <a:pt x="97" y="54"/>
                    <a:pt x="96" y="54"/>
                  </a:cubicBezTo>
                  <a:cubicBezTo>
                    <a:pt x="95" y="55"/>
                    <a:pt x="94" y="55"/>
                    <a:pt x="94" y="55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3" y="55"/>
                    <a:pt x="92" y="55"/>
                    <a:pt x="92" y="55"/>
                  </a:cubicBezTo>
                  <a:cubicBezTo>
                    <a:pt x="90" y="55"/>
                    <a:pt x="89" y="56"/>
                    <a:pt x="87" y="56"/>
                  </a:cubicBezTo>
                  <a:cubicBezTo>
                    <a:pt x="86" y="56"/>
                    <a:pt x="86" y="56"/>
                    <a:pt x="85" y="56"/>
                  </a:cubicBezTo>
                  <a:cubicBezTo>
                    <a:pt x="85" y="56"/>
                    <a:pt x="85" y="56"/>
                    <a:pt x="85" y="56"/>
                  </a:cubicBezTo>
                  <a:cubicBezTo>
                    <a:pt x="83" y="56"/>
                    <a:pt x="81" y="56"/>
                    <a:pt x="80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8" y="57"/>
                    <a:pt x="77" y="57"/>
                    <a:pt x="77" y="57"/>
                  </a:cubicBezTo>
                  <a:cubicBezTo>
                    <a:pt x="76" y="57"/>
                    <a:pt x="75" y="57"/>
                    <a:pt x="75" y="57"/>
                  </a:cubicBezTo>
                  <a:cubicBezTo>
                    <a:pt x="73" y="57"/>
                    <a:pt x="72" y="57"/>
                    <a:pt x="71" y="57"/>
                  </a:cubicBezTo>
                  <a:cubicBezTo>
                    <a:pt x="70" y="57"/>
                    <a:pt x="70" y="57"/>
                    <a:pt x="69" y="57"/>
                  </a:cubicBezTo>
                  <a:cubicBezTo>
                    <a:pt x="69" y="57"/>
                    <a:pt x="68" y="57"/>
                    <a:pt x="67" y="57"/>
                  </a:cubicBezTo>
                  <a:cubicBezTo>
                    <a:pt x="66" y="57"/>
                    <a:pt x="65" y="56"/>
                    <a:pt x="64" y="56"/>
                  </a:cubicBezTo>
                  <a:cubicBezTo>
                    <a:pt x="63" y="56"/>
                    <a:pt x="63" y="56"/>
                    <a:pt x="62" y="56"/>
                  </a:cubicBezTo>
                  <a:cubicBezTo>
                    <a:pt x="62" y="56"/>
                    <a:pt x="61" y="56"/>
                    <a:pt x="60" y="56"/>
                  </a:cubicBezTo>
                  <a:cubicBezTo>
                    <a:pt x="59" y="56"/>
                    <a:pt x="58" y="56"/>
                    <a:pt x="57" y="56"/>
                  </a:cubicBezTo>
                  <a:cubicBezTo>
                    <a:pt x="56" y="56"/>
                    <a:pt x="56" y="56"/>
                    <a:pt x="55" y="56"/>
                  </a:cubicBezTo>
                  <a:cubicBezTo>
                    <a:pt x="55" y="55"/>
                    <a:pt x="54" y="55"/>
                    <a:pt x="54" y="55"/>
                  </a:cubicBezTo>
                  <a:cubicBezTo>
                    <a:pt x="52" y="55"/>
                    <a:pt x="51" y="55"/>
                    <a:pt x="50" y="55"/>
                  </a:cubicBezTo>
                  <a:cubicBezTo>
                    <a:pt x="49" y="55"/>
                    <a:pt x="49" y="54"/>
                    <a:pt x="48" y="54"/>
                  </a:cubicBezTo>
                  <a:cubicBezTo>
                    <a:pt x="47" y="54"/>
                    <a:pt x="47" y="54"/>
                    <a:pt x="46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3" y="53"/>
                    <a:pt x="42" y="53"/>
                    <a:pt x="41" y="52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39" y="52"/>
                    <a:pt x="39" y="52"/>
                    <a:pt x="38" y="52"/>
                  </a:cubicBezTo>
                  <a:cubicBezTo>
                    <a:pt x="37" y="51"/>
                    <a:pt x="35" y="51"/>
                    <a:pt x="34" y="50"/>
                  </a:cubicBezTo>
                  <a:cubicBezTo>
                    <a:pt x="33" y="50"/>
                    <a:pt x="33" y="50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1" y="49"/>
                    <a:pt x="30" y="49"/>
                    <a:pt x="29" y="48"/>
                  </a:cubicBezTo>
                  <a:cubicBezTo>
                    <a:pt x="28" y="48"/>
                    <a:pt x="27" y="48"/>
                    <a:pt x="27" y="47"/>
                  </a:cubicBezTo>
                  <a:cubicBezTo>
                    <a:pt x="25" y="47"/>
                    <a:pt x="23" y="46"/>
                    <a:pt x="22" y="45"/>
                  </a:cubicBezTo>
                  <a:cubicBezTo>
                    <a:pt x="7" y="37"/>
                    <a:pt x="0" y="26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44" y="0"/>
                  </a:lnTo>
                  <a:close/>
                </a:path>
              </a:pathLst>
            </a:custGeom>
            <a:solidFill>
              <a:srgbClr val="002B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1" name="íŝļiḓê">
              <a:extLst>
                <a:ext uri="{FF2B5EF4-FFF2-40B4-BE49-F238E27FC236}">
                  <a16:creationId xmlns:a16="http://schemas.microsoft.com/office/drawing/2014/main" id="{DA11045F-AFD9-4B1B-806C-3D3DA3AE331A}"/>
                </a:ext>
              </a:extLst>
            </p:cNvPr>
            <p:cNvSpPr/>
            <p:nvPr/>
          </p:nvSpPr>
          <p:spPr bwMode="auto">
            <a:xfrm>
              <a:off x="5387666" y="4283373"/>
              <a:ext cx="651707" cy="371553"/>
            </a:xfrm>
            <a:custGeom>
              <a:avLst/>
              <a:gdLst>
                <a:gd name="T0" fmla="*/ 130 w 158"/>
                <a:gd name="T1" fmla="*/ 16 h 90"/>
                <a:gd name="T2" fmla="*/ 130 w 158"/>
                <a:gd name="T3" fmla="*/ 74 h 90"/>
                <a:gd name="T4" fmla="*/ 29 w 158"/>
                <a:gd name="T5" fmla="*/ 74 h 90"/>
                <a:gd name="T6" fmla="*/ 28 w 158"/>
                <a:gd name="T7" fmla="*/ 16 h 90"/>
                <a:gd name="T8" fmla="*/ 130 w 158"/>
                <a:gd name="T9" fmla="*/ 16 h 90"/>
                <a:gd name="T10" fmla="*/ 34 w 158"/>
                <a:gd name="T11" fmla="*/ 70 h 90"/>
                <a:gd name="T12" fmla="*/ 124 w 158"/>
                <a:gd name="T13" fmla="*/ 70 h 90"/>
                <a:gd name="T14" fmla="*/ 124 w 158"/>
                <a:gd name="T15" fmla="*/ 21 h 90"/>
                <a:gd name="T16" fmla="*/ 34 w 158"/>
                <a:gd name="T17" fmla="*/ 21 h 90"/>
                <a:gd name="T18" fmla="*/ 34 w 158"/>
                <a:gd name="T19" fmla="*/ 7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8" h="90">
                  <a:moveTo>
                    <a:pt x="130" y="16"/>
                  </a:moveTo>
                  <a:cubicBezTo>
                    <a:pt x="158" y="32"/>
                    <a:pt x="158" y="58"/>
                    <a:pt x="130" y="74"/>
                  </a:cubicBezTo>
                  <a:cubicBezTo>
                    <a:pt x="102" y="90"/>
                    <a:pt x="57" y="90"/>
                    <a:pt x="29" y="74"/>
                  </a:cubicBezTo>
                  <a:cubicBezTo>
                    <a:pt x="1" y="58"/>
                    <a:pt x="0" y="32"/>
                    <a:pt x="28" y="16"/>
                  </a:cubicBezTo>
                  <a:cubicBezTo>
                    <a:pt x="56" y="0"/>
                    <a:pt x="102" y="0"/>
                    <a:pt x="130" y="16"/>
                  </a:cubicBezTo>
                  <a:close/>
                  <a:moveTo>
                    <a:pt x="34" y="70"/>
                  </a:moveTo>
                  <a:cubicBezTo>
                    <a:pt x="59" y="83"/>
                    <a:pt x="99" y="83"/>
                    <a:pt x="124" y="70"/>
                  </a:cubicBezTo>
                  <a:cubicBezTo>
                    <a:pt x="149" y="56"/>
                    <a:pt x="148" y="34"/>
                    <a:pt x="124" y="21"/>
                  </a:cubicBezTo>
                  <a:cubicBezTo>
                    <a:pt x="99" y="7"/>
                    <a:pt x="59" y="7"/>
                    <a:pt x="34" y="21"/>
                  </a:cubicBezTo>
                  <a:cubicBezTo>
                    <a:pt x="10" y="34"/>
                    <a:pt x="10" y="56"/>
                    <a:pt x="34" y="70"/>
                  </a:cubicBezTo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2" name="îSḷíḓé">
              <a:extLst>
                <a:ext uri="{FF2B5EF4-FFF2-40B4-BE49-F238E27FC236}">
                  <a16:creationId xmlns:a16="http://schemas.microsoft.com/office/drawing/2014/main" id="{C6013E65-E56B-4DAA-A8F9-2F273D009E76}"/>
                </a:ext>
              </a:extLst>
            </p:cNvPr>
            <p:cNvSpPr/>
            <p:nvPr/>
          </p:nvSpPr>
          <p:spPr bwMode="auto">
            <a:xfrm>
              <a:off x="5429392" y="4313176"/>
              <a:ext cx="574218" cy="311946"/>
            </a:xfrm>
            <a:custGeom>
              <a:avLst/>
              <a:gdLst>
                <a:gd name="T0" fmla="*/ 24 w 139"/>
                <a:gd name="T1" fmla="*/ 63 h 76"/>
                <a:gd name="T2" fmla="*/ 24 w 139"/>
                <a:gd name="T3" fmla="*/ 14 h 76"/>
                <a:gd name="T4" fmla="*/ 114 w 139"/>
                <a:gd name="T5" fmla="*/ 14 h 76"/>
                <a:gd name="T6" fmla="*/ 114 w 139"/>
                <a:gd name="T7" fmla="*/ 63 h 76"/>
                <a:gd name="T8" fmla="*/ 24 w 139"/>
                <a:gd name="T9" fmla="*/ 6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76">
                  <a:moveTo>
                    <a:pt x="24" y="63"/>
                  </a:moveTo>
                  <a:cubicBezTo>
                    <a:pt x="0" y="49"/>
                    <a:pt x="0" y="27"/>
                    <a:pt x="24" y="14"/>
                  </a:cubicBezTo>
                  <a:cubicBezTo>
                    <a:pt x="49" y="0"/>
                    <a:pt x="89" y="0"/>
                    <a:pt x="114" y="14"/>
                  </a:cubicBezTo>
                  <a:cubicBezTo>
                    <a:pt x="138" y="27"/>
                    <a:pt x="139" y="49"/>
                    <a:pt x="114" y="63"/>
                  </a:cubicBezTo>
                  <a:cubicBezTo>
                    <a:pt x="89" y="76"/>
                    <a:pt x="49" y="76"/>
                    <a:pt x="24" y="6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3" name="îŝḷïḓé">
              <a:extLst>
                <a:ext uri="{FF2B5EF4-FFF2-40B4-BE49-F238E27FC236}">
                  <a16:creationId xmlns:a16="http://schemas.microsoft.com/office/drawing/2014/main" id="{57AADD4F-A716-4FB8-BB35-58E8FE93FDA6}"/>
                </a:ext>
              </a:extLst>
            </p:cNvPr>
            <p:cNvSpPr/>
            <p:nvPr/>
          </p:nvSpPr>
          <p:spPr bwMode="auto">
            <a:xfrm>
              <a:off x="5449261" y="4313176"/>
              <a:ext cx="532493" cy="168888"/>
            </a:xfrm>
            <a:custGeom>
              <a:avLst/>
              <a:gdLst>
                <a:gd name="T0" fmla="*/ 109 w 129"/>
                <a:gd name="T1" fmla="*/ 19 h 41"/>
                <a:gd name="T2" fmla="*/ 19 w 129"/>
                <a:gd name="T3" fmla="*/ 19 h 41"/>
                <a:gd name="T4" fmla="*/ 1 w 129"/>
                <a:gd name="T5" fmla="*/ 41 h 41"/>
                <a:gd name="T6" fmla="*/ 19 w 129"/>
                <a:gd name="T7" fmla="*/ 14 h 41"/>
                <a:gd name="T8" fmla="*/ 109 w 129"/>
                <a:gd name="T9" fmla="*/ 14 h 41"/>
                <a:gd name="T10" fmla="*/ 127 w 129"/>
                <a:gd name="T11" fmla="*/ 41 h 41"/>
                <a:gd name="T12" fmla="*/ 109 w 129"/>
                <a:gd name="T13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41">
                  <a:moveTo>
                    <a:pt x="109" y="19"/>
                  </a:moveTo>
                  <a:cubicBezTo>
                    <a:pt x="84" y="6"/>
                    <a:pt x="44" y="6"/>
                    <a:pt x="19" y="19"/>
                  </a:cubicBezTo>
                  <a:cubicBezTo>
                    <a:pt x="8" y="25"/>
                    <a:pt x="2" y="33"/>
                    <a:pt x="1" y="41"/>
                  </a:cubicBezTo>
                  <a:cubicBezTo>
                    <a:pt x="0" y="31"/>
                    <a:pt x="6" y="21"/>
                    <a:pt x="19" y="14"/>
                  </a:cubicBezTo>
                  <a:cubicBezTo>
                    <a:pt x="44" y="0"/>
                    <a:pt x="84" y="0"/>
                    <a:pt x="109" y="14"/>
                  </a:cubicBezTo>
                  <a:cubicBezTo>
                    <a:pt x="122" y="21"/>
                    <a:pt x="129" y="31"/>
                    <a:pt x="127" y="41"/>
                  </a:cubicBezTo>
                  <a:cubicBezTo>
                    <a:pt x="126" y="33"/>
                    <a:pt x="120" y="26"/>
                    <a:pt x="109" y="19"/>
                  </a:cubicBezTo>
                  <a:close/>
                </a:path>
              </a:pathLst>
            </a:custGeom>
            <a:solidFill>
              <a:srgbClr val="002B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4" name="ïSḷide">
              <a:extLst>
                <a:ext uri="{FF2B5EF4-FFF2-40B4-BE49-F238E27FC236}">
                  <a16:creationId xmlns:a16="http://schemas.microsoft.com/office/drawing/2014/main" id="{AFAF294C-CB8A-4E17-A9BD-9F95700521AB}"/>
                </a:ext>
              </a:extLst>
            </p:cNvPr>
            <p:cNvSpPr/>
            <p:nvPr/>
          </p:nvSpPr>
          <p:spPr bwMode="auto">
            <a:xfrm>
              <a:off x="5916185" y="4605253"/>
              <a:ext cx="284129" cy="190744"/>
            </a:xfrm>
            <a:custGeom>
              <a:avLst/>
              <a:gdLst>
                <a:gd name="T0" fmla="*/ 68 w 69"/>
                <a:gd name="T1" fmla="*/ 37 h 46"/>
                <a:gd name="T2" fmla="*/ 69 w 69"/>
                <a:gd name="T3" fmla="*/ 37 h 46"/>
                <a:gd name="T4" fmla="*/ 69 w 69"/>
                <a:gd name="T5" fmla="*/ 37 h 46"/>
                <a:gd name="T6" fmla="*/ 6 w 69"/>
                <a:gd name="T7" fmla="*/ 1 h 46"/>
                <a:gd name="T8" fmla="*/ 6 w 69"/>
                <a:gd name="T9" fmla="*/ 0 h 46"/>
                <a:gd name="T10" fmla="*/ 6 w 69"/>
                <a:gd name="T11" fmla="*/ 0 h 46"/>
                <a:gd name="T12" fmla="*/ 6 w 69"/>
                <a:gd name="T13" fmla="*/ 0 h 46"/>
                <a:gd name="T14" fmla="*/ 5 w 69"/>
                <a:gd name="T15" fmla="*/ 0 h 46"/>
                <a:gd name="T16" fmla="*/ 5 w 69"/>
                <a:gd name="T17" fmla="*/ 0 h 46"/>
                <a:gd name="T18" fmla="*/ 5 w 69"/>
                <a:gd name="T19" fmla="*/ 0 h 46"/>
                <a:gd name="T20" fmla="*/ 4 w 69"/>
                <a:gd name="T21" fmla="*/ 1 h 46"/>
                <a:gd name="T22" fmla="*/ 3 w 69"/>
                <a:gd name="T23" fmla="*/ 1 h 46"/>
                <a:gd name="T24" fmla="*/ 3 w 69"/>
                <a:gd name="T25" fmla="*/ 2 h 46"/>
                <a:gd name="T26" fmla="*/ 2 w 69"/>
                <a:gd name="T27" fmla="*/ 2 h 46"/>
                <a:gd name="T28" fmla="*/ 2 w 69"/>
                <a:gd name="T29" fmla="*/ 3 h 46"/>
                <a:gd name="T30" fmla="*/ 2 w 69"/>
                <a:gd name="T31" fmla="*/ 3 h 46"/>
                <a:gd name="T32" fmla="*/ 1 w 69"/>
                <a:gd name="T33" fmla="*/ 3 h 46"/>
                <a:gd name="T34" fmla="*/ 1 w 69"/>
                <a:gd name="T35" fmla="*/ 4 h 46"/>
                <a:gd name="T36" fmla="*/ 1 w 69"/>
                <a:gd name="T37" fmla="*/ 4 h 46"/>
                <a:gd name="T38" fmla="*/ 1 w 69"/>
                <a:gd name="T39" fmla="*/ 4 h 46"/>
                <a:gd name="T40" fmla="*/ 1 w 69"/>
                <a:gd name="T41" fmla="*/ 4 h 46"/>
                <a:gd name="T42" fmla="*/ 0 w 69"/>
                <a:gd name="T43" fmla="*/ 5 h 46"/>
                <a:gd name="T44" fmla="*/ 0 w 69"/>
                <a:gd name="T45" fmla="*/ 5 h 46"/>
                <a:gd name="T46" fmla="*/ 0 w 69"/>
                <a:gd name="T47" fmla="*/ 6 h 46"/>
                <a:gd name="T48" fmla="*/ 0 w 69"/>
                <a:gd name="T49" fmla="*/ 6 h 46"/>
                <a:gd name="T50" fmla="*/ 0 w 69"/>
                <a:gd name="T51" fmla="*/ 7 h 46"/>
                <a:gd name="T52" fmla="*/ 64 w 69"/>
                <a:gd name="T53" fmla="*/ 46 h 46"/>
                <a:gd name="T54" fmla="*/ 63 w 69"/>
                <a:gd name="T55" fmla="*/ 43 h 46"/>
                <a:gd name="T56" fmla="*/ 63 w 69"/>
                <a:gd name="T57" fmla="*/ 42 h 46"/>
                <a:gd name="T58" fmla="*/ 64 w 69"/>
                <a:gd name="T59" fmla="*/ 41 h 46"/>
                <a:gd name="T60" fmla="*/ 64 w 69"/>
                <a:gd name="T61" fmla="*/ 40 h 46"/>
                <a:gd name="T62" fmla="*/ 65 w 69"/>
                <a:gd name="T63" fmla="*/ 39 h 46"/>
                <a:gd name="T64" fmla="*/ 65 w 69"/>
                <a:gd name="T65" fmla="*/ 38 h 46"/>
                <a:gd name="T66" fmla="*/ 66 w 69"/>
                <a:gd name="T67" fmla="*/ 38 h 46"/>
                <a:gd name="T68" fmla="*/ 67 w 69"/>
                <a:gd name="T69" fmla="*/ 37 h 46"/>
                <a:gd name="T70" fmla="*/ 68 w 69"/>
                <a:gd name="T71" fmla="*/ 3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9" h="46">
                  <a:moveTo>
                    <a:pt x="68" y="37"/>
                  </a:moveTo>
                  <a:cubicBezTo>
                    <a:pt x="68" y="37"/>
                    <a:pt x="68" y="37"/>
                    <a:pt x="68" y="37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9" y="37"/>
                    <a:pt x="69" y="37"/>
                    <a:pt x="69" y="37"/>
                  </a:cubicBezTo>
                  <a:cubicBezTo>
                    <a:pt x="69" y="37"/>
                    <a:pt x="69" y="37"/>
                    <a:pt x="69" y="37"/>
                  </a:cubicBezTo>
                  <a:cubicBezTo>
                    <a:pt x="69" y="37"/>
                    <a:pt x="69" y="37"/>
                    <a:pt x="69" y="37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1" y="9"/>
                    <a:pt x="1" y="10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5"/>
                    <a:pt x="63" y="45"/>
                    <a:pt x="63" y="44"/>
                  </a:cubicBezTo>
                  <a:cubicBezTo>
                    <a:pt x="63" y="43"/>
                    <a:pt x="63" y="43"/>
                    <a:pt x="63" y="43"/>
                  </a:cubicBezTo>
                  <a:cubicBezTo>
                    <a:pt x="63" y="43"/>
                    <a:pt x="63" y="43"/>
                    <a:pt x="63" y="43"/>
                  </a:cubicBezTo>
                  <a:cubicBezTo>
                    <a:pt x="63" y="42"/>
                    <a:pt x="63" y="42"/>
                    <a:pt x="63" y="42"/>
                  </a:cubicBezTo>
                  <a:cubicBezTo>
                    <a:pt x="63" y="42"/>
                    <a:pt x="63" y="42"/>
                    <a:pt x="63" y="42"/>
                  </a:cubicBezTo>
                  <a:cubicBezTo>
                    <a:pt x="64" y="41"/>
                    <a:pt x="64" y="41"/>
                    <a:pt x="64" y="41"/>
                  </a:cubicBezTo>
                  <a:cubicBezTo>
                    <a:pt x="64" y="41"/>
                    <a:pt x="64" y="41"/>
                    <a:pt x="64" y="41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65" y="39"/>
                    <a:pt x="65" y="39"/>
                    <a:pt x="65" y="39"/>
                  </a:cubicBezTo>
                  <a:cubicBezTo>
                    <a:pt x="65" y="39"/>
                    <a:pt x="65" y="39"/>
                    <a:pt x="65" y="39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67" y="37"/>
                    <a:pt x="67" y="37"/>
                    <a:pt x="67" y="37"/>
                  </a:cubicBezTo>
                  <a:lnTo>
                    <a:pt x="68" y="37"/>
                  </a:lnTo>
                  <a:close/>
                </a:path>
              </a:pathLst>
            </a:custGeom>
            <a:solidFill>
              <a:srgbClr val="2E5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5" name="ísliďe">
              <a:extLst>
                <a:ext uri="{FF2B5EF4-FFF2-40B4-BE49-F238E27FC236}">
                  <a16:creationId xmlns:a16="http://schemas.microsoft.com/office/drawing/2014/main" id="{A0396670-546A-4988-A647-CF723B24E224}"/>
                </a:ext>
              </a:extLst>
            </p:cNvPr>
            <p:cNvSpPr/>
            <p:nvPr/>
          </p:nvSpPr>
          <p:spPr bwMode="auto">
            <a:xfrm>
              <a:off x="6146666" y="4738375"/>
              <a:ext cx="25830" cy="39738"/>
            </a:xfrm>
            <a:custGeom>
              <a:avLst/>
              <a:gdLst>
                <a:gd name="T0" fmla="*/ 3 w 6"/>
                <a:gd name="T1" fmla="*/ 1 h 10"/>
                <a:gd name="T2" fmla="*/ 6 w 6"/>
                <a:gd name="T3" fmla="*/ 3 h 10"/>
                <a:gd name="T4" fmla="*/ 3 w 6"/>
                <a:gd name="T5" fmla="*/ 9 h 10"/>
                <a:gd name="T6" fmla="*/ 0 w 6"/>
                <a:gd name="T7" fmla="*/ 7 h 10"/>
                <a:gd name="T8" fmla="*/ 3 w 6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3" y="1"/>
                  </a:moveTo>
                  <a:cubicBezTo>
                    <a:pt x="5" y="0"/>
                    <a:pt x="6" y="1"/>
                    <a:pt x="6" y="3"/>
                  </a:cubicBezTo>
                  <a:cubicBezTo>
                    <a:pt x="6" y="5"/>
                    <a:pt x="5" y="7"/>
                    <a:pt x="3" y="9"/>
                  </a:cubicBezTo>
                  <a:cubicBezTo>
                    <a:pt x="1" y="10"/>
                    <a:pt x="0" y="9"/>
                    <a:pt x="0" y="7"/>
                  </a:cubicBezTo>
                  <a:cubicBezTo>
                    <a:pt x="0" y="5"/>
                    <a:pt x="1" y="2"/>
                    <a:pt x="3" y="1"/>
                  </a:cubicBezTo>
                  <a:close/>
                </a:path>
              </a:pathLst>
            </a:custGeom>
            <a:solidFill>
              <a:srgbClr val="F9A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6" name="iśḻíďè">
              <a:extLst>
                <a:ext uri="{FF2B5EF4-FFF2-40B4-BE49-F238E27FC236}">
                  <a16:creationId xmlns:a16="http://schemas.microsoft.com/office/drawing/2014/main" id="{2BE1D3B9-4192-42C4-815A-F86EA61CE736}"/>
                </a:ext>
              </a:extLst>
            </p:cNvPr>
            <p:cNvSpPr/>
            <p:nvPr/>
          </p:nvSpPr>
          <p:spPr bwMode="auto">
            <a:xfrm>
              <a:off x="6003609" y="4650951"/>
              <a:ext cx="387449" cy="260286"/>
            </a:xfrm>
            <a:custGeom>
              <a:avLst/>
              <a:gdLst>
                <a:gd name="T0" fmla="*/ 92 w 94"/>
                <a:gd name="T1" fmla="*/ 48 h 63"/>
                <a:gd name="T2" fmla="*/ 93 w 94"/>
                <a:gd name="T3" fmla="*/ 48 h 63"/>
                <a:gd name="T4" fmla="*/ 94 w 94"/>
                <a:gd name="T5" fmla="*/ 49 h 63"/>
                <a:gd name="T6" fmla="*/ 10 w 94"/>
                <a:gd name="T7" fmla="*/ 0 h 63"/>
                <a:gd name="T8" fmla="*/ 10 w 94"/>
                <a:gd name="T9" fmla="*/ 0 h 63"/>
                <a:gd name="T10" fmla="*/ 9 w 94"/>
                <a:gd name="T11" fmla="*/ 0 h 63"/>
                <a:gd name="T12" fmla="*/ 9 w 94"/>
                <a:gd name="T13" fmla="*/ 0 h 63"/>
                <a:gd name="T14" fmla="*/ 8 w 94"/>
                <a:gd name="T15" fmla="*/ 0 h 63"/>
                <a:gd name="T16" fmla="*/ 8 w 94"/>
                <a:gd name="T17" fmla="*/ 0 h 63"/>
                <a:gd name="T18" fmla="*/ 7 w 94"/>
                <a:gd name="T19" fmla="*/ 0 h 63"/>
                <a:gd name="T20" fmla="*/ 7 w 94"/>
                <a:gd name="T21" fmla="*/ 0 h 63"/>
                <a:gd name="T22" fmla="*/ 5 w 94"/>
                <a:gd name="T23" fmla="*/ 2 h 63"/>
                <a:gd name="T24" fmla="*/ 4 w 94"/>
                <a:gd name="T25" fmla="*/ 2 h 63"/>
                <a:gd name="T26" fmla="*/ 3 w 94"/>
                <a:gd name="T27" fmla="*/ 3 h 63"/>
                <a:gd name="T28" fmla="*/ 3 w 94"/>
                <a:gd name="T29" fmla="*/ 4 h 63"/>
                <a:gd name="T30" fmla="*/ 2 w 94"/>
                <a:gd name="T31" fmla="*/ 4 h 63"/>
                <a:gd name="T32" fmla="*/ 2 w 94"/>
                <a:gd name="T33" fmla="*/ 5 h 63"/>
                <a:gd name="T34" fmla="*/ 2 w 94"/>
                <a:gd name="T35" fmla="*/ 5 h 63"/>
                <a:gd name="T36" fmla="*/ 1 w 94"/>
                <a:gd name="T37" fmla="*/ 6 h 63"/>
                <a:gd name="T38" fmla="*/ 1 w 94"/>
                <a:gd name="T39" fmla="*/ 7 h 63"/>
                <a:gd name="T40" fmla="*/ 1 w 94"/>
                <a:gd name="T41" fmla="*/ 7 h 63"/>
                <a:gd name="T42" fmla="*/ 0 w 94"/>
                <a:gd name="T43" fmla="*/ 8 h 63"/>
                <a:gd name="T44" fmla="*/ 0 w 94"/>
                <a:gd name="T45" fmla="*/ 8 h 63"/>
                <a:gd name="T46" fmla="*/ 0 w 94"/>
                <a:gd name="T47" fmla="*/ 9 h 63"/>
                <a:gd name="T48" fmla="*/ 0 w 94"/>
                <a:gd name="T49" fmla="*/ 10 h 63"/>
                <a:gd name="T50" fmla="*/ 0 w 94"/>
                <a:gd name="T51" fmla="*/ 11 h 63"/>
                <a:gd name="T52" fmla="*/ 85 w 94"/>
                <a:gd name="T53" fmla="*/ 63 h 63"/>
                <a:gd name="T54" fmla="*/ 83 w 94"/>
                <a:gd name="T55" fmla="*/ 58 h 63"/>
                <a:gd name="T56" fmla="*/ 84 w 94"/>
                <a:gd name="T57" fmla="*/ 56 h 63"/>
                <a:gd name="T58" fmla="*/ 84 w 94"/>
                <a:gd name="T59" fmla="*/ 55 h 63"/>
                <a:gd name="T60" fmla="*/ 85 w 94"/>
                <a:gd name="T61" fmla="*/ 53 h 63"/>
                <a:gd name="T62" fmla="*/ 86 w 94"/>
                <a:gd name="T63" fmla="*/ 52 h 63"/>
                <a:gd name="T64" fmla="*/ 87 w 94"/>
                <a:gd name="T65" fmla="*/ 51 h 63"/>
                <a:gd name="T66" fmla="*/ 88 w 94"/>
                <a:gd name="T67" fmla="*/ 50 h 63"/>
                <a:gd name="T68" fmla="*/ 89 w 94"/>
                <a:gd name="T69" fmla="*/ 49 h 63"/>
                <a:gd name="T70" fmla="*/ 91 w 94"/>
                <a:gd name="T71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63">
                  <a:moveTo>
                    <a:pt x="91" y="48"/>
                  </a:moveTo>
                  <a:cubicBezTo>
                    <a:pt x="92" y="48"/>
                    <a:pt x="92" y="48"/>
                    <a:pt x="92" y="48"/>
                  </a:cubicBezTo>
                  <a:cubicBezTo>
                    <a:pt x="92" y="48"/>
                    <a:pt x="92" y="48"/>
                    <a:pt x="92" y="48"/>
                  </a:cubicBezTo>
                  <a:cubicBezTo>
                    <a:pt x="93" y="48"/>
                    <a:pt x="93" y="48"/>
                    <a:pt x="93" y="48"/>
                  </a:cubicBezTo>
                  <a:cubicBezTo>
                    <a:pt x="93" y="48"/>
                    <a:pt x="93" y="48"/>
                    <a:pt x="93" y="48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1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1" y="15"/>
                    <a:pt x="2" y="15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4" y="63"/>
                    <a:pt x="83" y="61"/>
                    <a:pt x="83" y="59"/>
                  </a:cubicBezTo>
                  <a:cubicBezTo>
                    <a:pt x="83" y="59"/>
                    <a:pt x="83" y="58"/>
                    <a:pt x="83" y="58"/>
                  </a:cubicBezTo>
                  <a:cubicBezTo>
                    <a:pt x="83" y="58"/>
                    <a:pt x="83" y="58"/>
                    <a:pt x="83" y="58"/>
                  </a:cubicBezTo>
                  <a:cubicBezTo>
                    <a:pt x="83" y="57"/>
                    <a:pt x="83" y="57"/>
                    <a:pt x="84" y="56"/>
                  </a:cubicBezTo>
                  <a:cubicBezTo>
                    <a:pt x="84" y="56"/>
                    <a:pt x="84" y="56"/>
                    <a:pt x="84" y="56"/>
                  </a:cubicBezTo>
                  <a:cubicBezTo>
                    <a:pt x="84" y="56"/>
                    <a:pt x="84" y="55"/>
                    <a:pt x="84" y="55"/>
                  </a:cubicBezTo>
                  <a:cubicBezTo>
                    <a:pt x="84" y="55"/>
                    <a:pt x="84" y="55"/>
                    <a:pt x="84" y="55"/>
                  </a:cubicBezTo>
                  <a:cubicBezTo>
                    <a:pt x="84" y="54"/>
                    <a:pt x="85" y="54"/>
                    <a:pt x="85" y="53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85" y="53"/>
                    <a:pt x="85" y="53"/>
                    <a:pt x="86" y="52"/>
                  </a:cubicBezTo>
                  <a:cubicBezTo>
                    <a:pt x="86" y="52"/>
                    <a:pt x="86" y="52"/>
                    <a:pt x="86" y="52"/>
                  </a:cubicBezTo>
                  <a:cubicBezTo>
                    <a:pt x="86" y="52"/>
                    <a:pt x="86" y="51"/>
                    <a:pt x="87" y="51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8" y="50"/>
                    <a:pt x="88" y="50"/>
                    <a:pt x="88" y="50"/>
                  </a:cubicBezTo>
                  <a:cubicBezTo>
                    <a:pt x="88" y="50"/>
                    <a:pt x="88" y="50"/>
                    <a:pt x="88" y="50"/>
                  </a:cubicBezTo>
                  <a:cubicBezTo>
                    <a:pt x="88" y="49"/>
                    <a:pt x="89" y="49"/>
                    <a:pt x="89" y="49"/>
                  </a:cubicBezTo>
                  <a:cubicBezTo>
                    <a:pt x="90" y="49"/>
                    <a:pt x="90" y="49"/>
                    <a:pt x="90" y="48"/>
                  </a:cubicBezTo>
                  <a:lnTo>
                    <a:pt x="91" y="48"/>
                  </a:lnTo>
                  <a:close/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7" name="ïṡḻïďè">
              <a:extLst>
                <a:ext uri="{FF2B5EF4-FFF2-40B4-BE49-F238E27FC236}">
                  <a16:creationId xmlns:a16="http://schemas.microsoft.com/office/drawing/2014/main" id="{DAEA5337-AAC4-4368-9442-07362DC0549D}"/>
                </a:ext>
              </a:extLst>
            </p:cNvPr>
            <p:cNvSpPr/>
            <p:nvPr/>
          </p:nvSpPr>
          <p:spPr bwMode="auto">
            <a:xfrm>
              <a:off x="6345358" y="4845669"/>
              <a:ext cx="49673" cy="73516"/>
            </a:xfrm>
            <a:custGeom>
              <a:avLst/>
              <a:gdLst>
                <a:gd name="T0" fmla="*/ 6 w 12"/>
                <a:gd name="T1" fmla="*/ 2 h 18"/>
                <a:gd name="T2" fmla="*/ 12 w 12"/>
                <a:gd name="T3" fmla="*/ 5 h 18"/>
                <a:gd name="T4" fmla="*/ 6 w 12"/>
                <a:gd name="T5" fmla="*/ 16 h 18"/>
                <a:gd name="T6" fmla="*/ 0 w 12"/>
                <a:gd name="T7" fmla="*/ 12 h 18"/>
                <a:gd name="T8" fmla="*/ 6 w 12"/>
                <a:gd name="T9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8">
                  <a:moveTo>
                    <a:pt x="6" y="2"/>
                  </a:moveTo>
                  <a:cubicBezTo>
                    <a:pt x="10" y="0"/>
                    <a:pt x="12" y="2"/>
                    <a:pt x="12" y="5"/>
                  </a:cubicBezTo>
                  <a:cubicBezTo>
                    <a:pt x="12" y="9"/>
                    <a:pt x="10" y="14"/>
                    <a:pt x="6" y="16"/>
                  </a:cubicBezTo>
                  <a:cubicBezTo>
                    <a:pt x="3" y="18"/>
                    <a:pt x="0" y="16"/>
                    <a:pt x="0" y="12"/>
                  </a:cubicBezTo>
                  <a:cubicBezTo>
                    <a:pt x="0" y="9"/>
                    <a:pt x="3" y="4"/>
                    <a:pt x="6" y="2"/>
                  </a:cubicBezTo>
                  <a:close/>
                </a:path>
              </a:pathLst>
            </a:custGeom>
            <a:solidFill>
              <a:srgbClr val="002B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8" name="ïṧļiḑè">
              <a:extLst>
                <a:ext uri="{FF2B5EF4-FFF2-40B4-BE49-F238E27FC236}">
                  <a16:creationId xmlns:a16="http://schemas.microsoft.com/office/drawing/2014/main" id="{24D4BF22-7340-4896-9059-514F19FAD1F2}"/>
                </a:ext>
              </a:extLst>
            </p:cNvPr>
            <p:cNvSpPr/>
            <p:nvPr/>
          </p:nvSpPr>
          <p:spPr bwMode="auto">
            <a:xfrm>
              <a:off x="7918993" y="3895924"/>
              <a:ext cx="1289507" cy="755027"/>
            </a:xfrm>
            <a:custGeom>
              <a:avLst/>
              <a:gdLst>
                <a:gd name="T0" fmla="*/ 118 w 312"/>
                <a:gd name="T1" fmla="*/ 178 h 183"/>
                <a:gd name="T2" fmla="*/ 5 w 312"/>
                <a:gd name="T3" fmla="*/ 114 h 183"/>
                <a:gd name="T4" fmla="*/ 5 w 312"/>
                <a:gd name="T5" fmla="*/ 100 h 183"/>
                <a:gd name="T6" fmla="*/ 170 w 312"/>
                <a:gd name="T7" fmla="*/ 5 h 183"/>
                <a:gd name="T8" fmla="*/ 200 w 312"/>
                <a:gd name="T9" fmla="*/ 5 h 183"/>
                <a:gd name="T10" fmla="*/ 302 w 312"/>
                <a:gd name="T11" fmla="*/ 64 h 183"/>
                <a:gd name="T12" fmla="*/ 302 w 312"/>
                <a:gd name="T13" fmla="*/ 88 h 183"/>
                <a:gd name="T14" fmla="*/ 145 w 312"/>
                <a:gd name="T15" fmla="*/ 178 h 183"/>
                <a:gd name="T16" fmla="*/ 118 w 312"/>
                <a:gd name="T17" fmla="*/ 17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2" h="183">
                  <a:moveTo>
                    <a:pt x="118" y="178"/>
                  </a:moveTo>
                  <a:cubicBezTo>
                    <a:pt x="5" y="114"/>
                    <a:pt x="5" y="114"/>
                    <a:pt x="5" y="114"/>
                  </a:cubicBezTo>
                  <a:cubicBezTo>
                    <a:pt x="0" y="111"/>
                    <a:pt x="0" y="103"/>
                    <a:pt x="5" y="100"/>
                  </a:cubicBezTo>
                  <a:cubicBezTo>
                    <a:pt x="170" y="5"/>
                    <a:pt x="170" y="5"/>
                    <a:pt x="170" y="5"/>
                  </a:cubicBezTo>
                  <a:cubicBezTo>
                    <a:pt x="180" y="0"/>
                    <a:pt x="191" y="0"/>
                    <a:pt x="200" y="5"/>
                  </a:cubicBezTo>
                  <a:cubicBezTo>
                    <a:pt x="302" y="64"/>
                    <a:pt x="302" y="64"/>
                    <a:pt x="302" y="64"/>
                  </a:cubicBezTo>
                  <a:cubicBezTo>
                    <a:pt x="312" y="69"/>
                    <a:pt x="312" y="83"/>
                    <a:pt x="302" y="88"/>
                  </a:cubicBezTo>
                  <a:cubicBezTo>
                    <a:pt x="145" y="178"/>
                    <a:pt x="145" y="178"/>
                    <a:pt x="145" y="178"/>
                  </a:cubicBezTo>
                  <a:cubicBezTo>
                    <a:pt x="136" y="183"/>
                    <a:pt x="126" y="183"/>
                    <a:pt x="118" y="178"/>
                  </a:cubicBezTo>
                  <a:close/>
                </a:path>
              </a:pathLst>
            </a:custGeom>
            <a:solidFill>
              <a:srgbClr val="9AB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9" name="iṣļiḑê">
              <a:extLst>
                <a:ext uri="{FF2B5EF4-FFF2-40B4-BE49-F238E27FC236}">
                  <a16:creationId xmlns:a16="http://schemas.microsoft.com/office/drawing/2014/main" id="{A84E9FFE-63AC-4E94-9DA2-B41974F40705}"/>
                </a:ext>
              </a:extLst>
            </p:cNvPr>
            <p:cNvSpPr/>
            <p:nvPr/>
          </p:nvSpPr>
          <p:spPr bwMode="auto">
            <a:xfrm>
              <a:off x="7944823" y="3878043"/>
              <a:ext cx="1233874" cy="743105"/>
            </a:xfrm>
            <a:custGeom>
              <a:avLst/>
              <a:gdLst>
                <a:gd name="T0" fmla="*/ 299 w 299"/>
                <a:gd name="T1" fmla="*/ 64 h 180"/>
                <a:gd name="T2" fmla="*/ 292 w 299"/>
                <a:gd name="T3" fmla="*/ 65 h 180"/>
                <a:gd name="T4" fmla="*/ 178 w 299"/>
                <a:gd name="T5" fmla="*/ 0 h 180"/>
                <a:gd name="T6" fmla="*/ 9 w 299"/>
                <a:gd name="T7" fmla="*/ 97 h 180"/>
                <a:gd name="T8" fmla="*/ 9 w 299"/>
                <a:gd name="T9" fmla="*/ 95 h 180"/>
                <a:gd name="T10" fmla="*/ 0 w 299"/>
                <a:gd name="T11" fmla="*/ 95 h 180"/>
                <a:gd name="T12" fmla="*/ 0 w 299"/>
                <a:gd name="T13" fmla="*/ 104 h 180"/>
                <a:gd name="T14" fmla="*/ 6 w 299"/>
                <a:gd name="T15" fmla="*/ 114 h 180"/>
                <a:gd name="T16" fmla="*/ 112 w 299"/>
                <a:gd name="T17" fmla="*/ 175 h 180"/>
                <a:gd name="T18" fmla="*/ 140 w 299"/>
                <a:gd name="T19" fmla="*/ 175 h 180"/>
                <a:gd name="T20" fmla="*/ 292 w 299"/>
                <a:gd name="T21" fmla="*/ 88 h 180"/>
                <a:gd name="T22" fmla="*/ 299 w 299"/>
                <a:gd name="T23" fmla="*/ 78 h 180"/>
                <a:gd name="T24" fmla="*/ 299 w 299"/>
                <a:gd name="T25" fmla="*/ 6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9" h="180">
                  <a:moveTo>
                    <a:pt x="299" y="64"/>
                  </a:moveTo>
                  <a:cubicBezTo>
                    <a:pt x="292" y="65"/>
                    <a:pt x="292" y="65"/>
                    <a:pt x="292" y="65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9" y="97"/>
                    <a:pt x="9" y="97"/>
                    <a:pt x="9" y="97"/>
                  </a:cubicBezTo>
                  <a:cubicBezTo>
                    <a:pt x="9" y="95"/>
                    <a:pt x="9" y="95"/>
                    <a:pt x="9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8"/>
                    <a:pt x="2" y="112"/>
                    <a:pt x="6" y="114"/>
                  </a:cubicBezTo>
                  <a:cubicBezTo>
                    <a:pt x="112" y="175"/>
                    <a:pt x="112" y="175"/>
                    <a:pt x="112" y="175"/>
                  </a:cubicBezTo>
                  <a:cubicBezTo>
                    <a:pt x="121" y="180"/>
                    <a:pt x="131" y="180"/>
                    <a:pt x="140" y="175"/>
                  </a:cubicBezTo>
                  <a:cubicBezTo>
                    <a:pt x="292" y="88"/>
                    <a:pt x="292" y="88"/>
                    <a:pt x="292" y="88"/>
                  </a:cubicBezTo>
                  <a:cubicBezTo>
                    <a:pt x="296" y="86"/>
                    <a:pt x="299" y="82"/>
                    <a:pt x="299" y="78"/>
                  </a:cubicBezTo>
                  <a:lnTo>
                    <a:pt x="299" y="64"/>
                  </a:lnTo>
                  <a:close/>
                </a:path>
              </a:pathLst>
            </a:custGeom>
            <a:solidFill>
              <a:srgbClr val="002B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0" name="íśļíďé">
              <a:extLst>
                <a:ext uri="{FF2B5EF4-FFF2-40B4-BE49-F238E27FC236}">
                  <a16:creationId xmlns:a16="http://schemas.microsoft.com/office/drawing/2014/main" id="{15471F69-F3B2-4B65-844A-3A301D168306}"/>
                </a:ext>
              </a:extLst>
            </p:cNvPr>
            <p:cNvSpPr/>
            <p:nvPr/>
          </p:nvSpPr>
          <p:spPr bwMode="auto">
            <a:xfrm>
              <a:off x="7940849" y="3842278"/>
              <a:ext cx="1245795" cy="735158"/>
            </a:xfrm>
            <a:custGeom>
              <a:avLst/>
              <a:gdLst>
                <a:gd name="T0" fmla="*/ 114 w 302"/>
                <a:gd name="T1" fmla="*/ 173 h 178"/>
                <a:gd name="T2" fmla="*/ 5 w 302"/>
                <a:gd name="T3" fmla="*/ 110 h 178"/>
                <a:gd name="T4" fmla="*/ 5 w 302"/>
                <a:gd name="T5" fmla="*/ 97 h 178"/>
                <a:gd name="T6" fmla="*/ 165 w 302"/>
                <a:gd name="T7" fmla="*/ 6 h 178"/>
                <a:gd name="T8" fmla="*/ 194 w 302"/>
                <a:gd name="T9" fmla="*/ 6 h 178"/>
                <a:gd name="T10" fmla="*/ 293 w 302"/>
                <a:gd name="T11" fmla="*/ 62 h 178"/>
                <a:gd name="T12" fmla="*/ 293 w 302"/>
                <a:gd name="T13" fmla="*/ 86 h 178"/>
                <a:gd name="T14" fmla="*/ 140 w 302"/>
                <a:gd name="T15" fmla="*/ 173 h 178"/>
                <a:gd name="T16" fmla="*/ 114 w 302"/>
                <a:gd name="T17" fmla="*/ 17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178">
                  <a:moveTo>
                    <a:pt x="114" y="173"/>
                  </a:moveTo>
                  <a:cubicBezTo>
                    <a:pt x="5" y="110"/>
                    <a:pt x="5" y="110"/>
                    <a:pt x="5" y="110"/>
                  </a:cubicBezTo>
                  <a:cubicBezTo>
                    <a:pt x="0" y="107"/>
                    <a:pt x="0" y="100"/>
                    <a:pt x="5" y="97"/>
                  </a:cubicBezTo>
                  <a:cubicBezTo>
                    <a:pt x="165" y="6"/>
                    <a:pt x="165" y="6"/>
                    <a:pt x="165" y="6"/>
                  </a:cubicBezTo>
                  <a:cubicBezTo>
                    <a:pt x="174" y="0"/>
                    <a:pt x="185" y="0"/>
                    <a:pt x="194" y="6"/>
                  </a:cubicBezTo>
                  <a:cubicBezTo>
                    <a:pt x="293" y="62"/>
                    <a:pt x="293" y="62"/>
                    <a:pt x="293" y="62"/>
                  </a:cubicBezTo>
                  <a:cubicBezTo>
                    <a:pt x="302" y="67"/>
                    <a:pt x="302" y="80"/>
                    <a:pt x="293" y="86"/>
                  </a:cubicBezTo>
                  <a:cubicBezTo>
                    <a:pt x="140" y="173"/>
                    <a:pt x="140" y="173"/>
                    <a:pt x="140" y="173"/>
                  </a:cubicBezTo>
                  <a:cubicBezTo>
                    <a:pt x="132" y="178"/>
                    <a:pt x="122" y="178"/>
                    <a:pt x="114" y="173"/>
                  </a:cubicBezTo>
                  <a:close/>
                </a:path>
              </a:pathLst>
            </a:custGeom>
            <a:solidFill>
              <a:srgbClr val="6F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1" name="îṡ1îḍé">
              <a:extLst>
                <a:ext uri="{FF2B5EF4-FFF2-40B4-BE49-F238E27FC236}">
                  <a16:creationId xmlns:a16="http://schemas.microsoft.com/office/drawing/2014/main" id="{AF628D8A-7250-4C96-AA34-7E180F5936C7}"/>
                </a:ext>
              </a:extLst>
            </p:cNvPr>
            <p:cNvSpPr/>
            <p:nvPr/>
          </p:nvSpPr>
          <p:spPr bwMode="auto">
            <a:xfrm>
              <a:off x="8588583" y="3887977"/>
              <a:ext cx="532493" cy="317906"/>
            </a:xfrm>
            <a:custGeom>
              <a:avLst/>
              <a:gdLst>
                <a:gd name="T0" fmla="*/ 123 w 129"/>
                <a:gd name="T1" fmla="*/ 56 h 77"/>
                <a:gd name="T2" fmla="*/ 35 w 129"/>
                <a:gd name="T3" fmla="*/ 5 h 77"/>
                <a:gd name="T4" fmla="*/ 6 w 129"/>
                <a:gd name="T5" fmla="*/ 5 h 77"/>
                <a:gd name="T6" fmla="*/ 6 w 129"/>
                <a:gd name="T7" fmla="*/ 22 h 77"/>
                <a:gd name="T8" fmla="*/ 94 w 129"/>
                <a:gd name="T9" fmla="*/ 72 h 77"/>
                <a:gd name="T10" fmla="*/ 123 w 129"/>
                <a:gd name="T11" fmla="*/ 72 h 77"/>
                <a:gd name="T12" fmla="*/ 123 w 129"/>
                <a:gd name="T13" fmla="*/ 5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77">
                  <a:moveTo>
                    <a:pt x="123" y="56"/>
                  </a:moveTo>
                  <a:cubicBezTo>
                    <a:pt x="35" y="5"/>
                    <a:pt x="35" y="5"/>
                    <a:pt x="35" y="5"/>
                  </a:cubicBezTo>
                  <a:cubicBezTo>
                    <a:pt x="26" y="0"/>
                    <a:pt x="15" y="0"/>
                    <a:pt x="6" y="5"/>
                  </a:cubicBezTo>
                  <a:cubicBezTo>
                    <a:pt x="0" y="9"/>
                    <a:pt x="0" y="18"/>
                    <a:pt x="6" y="22"/>
                  </a:cubicBezTo>
                  <a:cubicBezTo>
                    <a:pt x="94" y="72"/>
                    <a:pt x="94" y="72"/>
                    <a:pt x="94" y="72"/>
                  </a:cubicBezTo>
                  <a:cubicBezTo>
                    <a:pt x="103" y="77"/>
                    <a:pt x="114" y="77"/>
                    <a:pt x="123" y="72"/>
                  </a:cubicBezTo>
                  <a:cubicBezTo>
                    <a:pt x="129" y="68"/>
                    <a:pt x="129" y="59"/>
                    <a:pt x="123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2" name="ï$ḷídè">
              <a:extLst>
                <a:ext uri="{FF2B5EF4-FFF2-40B4-BE49-F238E27FC236}">
                  <a16:creationId xmlns:a16="http://schemas.microsoft.com/office/drawing/2014/main" id="{BBBD491F-4246-4083-AA3A-A29DA2153BD3}"/>
                </a:ext>
              </a:extLst>
            </p:cNvPr>
            <p:cNvSpPr/>
            <p:nvPr/>
          </p:nvSpPr>
          <p:spPr bwMode="auto">
            <a:xfrm>
              <a:off x="8373996" y="3995270"/>
              <a:ext cx="180810" cy="115241"/>
            </a:xfrm>
            <a:custGeom>
              <a:avLst/>
              <a:gdLst>
                <a:gd name="T0" fmla="*/ 21 w 44"/>
                <a:gd name="T1" fmla="*/ 27 h 28"/>
                <a:gd name="T2" fmla="*/ 2 w 44"/>
                <a:gd name="T3" fmla="*/ 17 h 28"/>
                <a:gd name="T4" fmla="*/ 2 w 44"/>
                <a:gd name="T5" fmla="*/ 11 h 28"/>
                <a:gd name="T6" fmla="*/ 21 w 44"/>
                <a:gd name="T7" fmla="*/ 1 h 28"/>
                <a:gd name="T8" fmla="*/ 23 w 44"/>
                <a:gd name="T9" fmla="*/ 1 h 28"/>
                <a:gd name="T10" fmla="*/ 42 w 44"/>
                <a:gd name="T11" fmla="*/ 11 h 28"/>
                <a:gd name="T12" fmla="*/ 42 w 44"/>
                <a:gd name="T13" fmla="*/ 17 h 28"/>
                <a:gd name="T14" fmla="*/ 23 w 44"/>
                <a:gd name="T15" fmla="*/ 27 h 28"/>
                <a:gd name="T16" fmla="*/ 21 w 44"/>
                <a:gd name="T17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8">
                  <a:moveTo>
                    <a:pt x="21" y="2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0" y="15"/>
                    <a:pt x="0" y="13"/>
                    <a:pt x="2" y="1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0"/>
                    <a:pt x="23" y="0"/>
                    <a:pt x="23" y="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4" y="13"/>
                    <a:pt x="44" y="15"/>
                    <a:pt x="42" y="1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8"/>
                    <a:pt x="21" y="28"/>
                    <a:pt x="21" y="27"/>
                  </a:cubicBezTo>
                  <a:close/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3" name="ï$1ídè">
              <a:extLst>
                <a:ext uri="{FF2B5EF4-FFF2-40B4-BE49-F238E27FC236}">
                  <a16:creationId xmlns:a16="http://schemas.microsoft.com/office/drawing/2014/main" id="{38610608-0D26-4F86-9DC6-F15EAFA40CF7}"/>
                </a:ext>
              </a:extLst>
            </p:cNvPr>
            <p:cNvSpPr/>
            <p:nvPr/>
          </p:nvSpPr>
          <p:spPr bwMode="auto">
            <a:xfrm>
              <a:off x="8497185" y="4068786"/>
              <a:ext cx="186770" cy="111267"/>
            </a:xfrm>
            <a:custGeom>
              <a:avLst/>
              <a:gdLst>
                <a:gd name="T0" fmla="*/ 21 w 45"/>
                <a:gd name="T1" fmla="*/ 27 h 27"/>
                <a:gd name="T2" fmla="*/ 2 w 45"/>
                <a:gd name="T3" fmla="*/ 16 h 27"/>
                <a:gd name="T4" fmla="*/ 2 w 45"/>
                <a:gd name="T5" fmla="*/ 11 h 27"/>
                <a:gd name="T6" fmla="*/ 21 w 45"/>
                <a:gd name="T7" fmla="*/ 0 h 27"/>
                <a:gd name="T8" fmla="*/ 24 w 45"/>
                <a:gd name="T9" fmla="*/ 0 h 27"/>
                <a:gd name="T10" fmla="*/ 43 w 45"/>
                <a:gd name="T11" fmla="*/ 11 h 27"/>
                <a:gd name="T12" fmla="*/ 43 w 45"/>
                <a:gd name="T13" fmla="*/ 16 h 27"/>
                <a:gd name="T14" fmla="*/ 24 w 45"/>
                <a:gd name="T15" fmla="*/ 27 h 27"/>
                <a:gd name="T16" fmla="*/ 21 w 45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7">
                  <a:moveTo>
                    <a:pt x="21" y="27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0" y="15"/>
                    <a:pt x="0" y="12"/>
                    <a:pt x="2" y="1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0"/>
                    <a:pt x="23" y="0"/>
                    <a:pt x="24" y="0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5" y="12"/>
                    <a:pt x="45" y="15"/>
                    <a:pt x="43" y="1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2" y="27"/>
                    <a:pt x="21" y="27"/>
                  </a:cubicBezTo>
                  <a:close/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4" name="îsľïde">
              <a:extLst>
                <a:ext uri="{FF2B5EF4-FFF2-40B4-BE49-F238E27FC236}">
                  <a16:creationId xmlns:a16="http://schemas.microsoft.com/office/drawing/2014/main" id="{9FA1A1F4-466F-435D-8A15-EF9EA4F16140}"/>
                </a:ext>
              </a:extLst>
            </p:cNvPr>
            <p:cNvSpPr/>
            <p:nvPr/>
          </p:nvSpPr>
          <p:spPr bwMode="auto">
            <a:xfrm>
              <a:off x="8626334" y="4138328"/>
              <a:ext cx="184784" cy="115241"/>
            </a:xfrm>
            <a:custGeom>
              <a:avLst/>
              <a:gdLst>
                <a:gd name="T0" fmla="*/ 21 w 45"/>
                <a:gd name="T1" fmla="*/ 27 h 28"/>
                <a:gd name="T2" fmla="*/ 2 w 45"/>
                <a:gd name="T3" fmla="*/ 17 h 28"/>
                <a:gd name="T4" fmla="*/ 2 w 45"/>
                <a:gd name="T5" fmla="*/ 12 h 28"/>
                <a:gd name="T6" fmla="*/ 21 w 45"/>
                <a:gd name="T7" fmla="*/ 1 h 28"/>
                <a:gd name="T8" fmla="*/ 24 w 45"/>
                <a:gd name="T9" fmla="*/ 1 h 28"/>
                <a:gd name="T10" fmla="*/ 43 w 45"/>
                <a:gd name="T11" fmla="*/ 12 h 28"/>
                <a:gd name="T12" fmla="*/ 43 w 45"/>
                <a:gd name="T13" fmla="*/ 17 h 28"/>
                <a:gd name="T14" fmla="*/ 24 w 45"/>
                <a:gd name="T15" fmla="*/ 27 h 28"/>
                <a:gd name="T16" fmla="*/ 21 w 45"/>
                <a:gd name="T17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8">
                  <a:moveTo>
                    <a:pt x="21" y="2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0" y="16"/>
                    <a:pt x="0" y="13"/>
                    <a:pt x="2" y="12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2" y="0"/>
                    <a:pt x="23" y="0"/>
                    <a:pt x="24" y="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5" y="13"/>
                    <a:pt x="45" y="16"/>
                    <a:pt x="43" y="1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8"/>
                    <a:pt x="22" y="28"/>
                    <a:pt x="21" y="27"/>
                  </a:cubicBezTo>
                  <a:close/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5" name="íşḷidé">
              <a:extLst>
                <a:ext uri="{FF2B5EF4-FFF2-40B4-BE49-F238E27FC236}">
                  <a16:creationId xmlns:a16="http://schemas.microsoft.com/office/drawing/2014/main" id="{41687180-CABF-4080-8D8A-65D2D39FC6FA}"/>
                </a:ext>
              </a:extLst>
            </p:cNvPr>
            <p:cNvSpPr/>
            <p:nvPr/>
          </p:nvSpPr>
          <p:spPr bwMode="auto">
            <a:xfrm>
              <a:off x="8753496" y="4213830"/>
              <a:ext cx="182796" cy="111267"/>
            </a:xfrm>
            <a:custGeom>
              <a:avLst/>
              <a:gdLst>
                <a:gd name="T0" fmla="*/ 21 w 44"/>
                <a:gd name="T1" fmla="*/ 27 h 27"/>
                <a:gd name="T2" fmla="*/ 2 w 44"/>
                <a:gd name="T3" fmla="*/ 16 h 27"/>
                <a:gd name="T4" fmla="*/ 2 w 44"/>
                <a:gd name="T5" fmla="*/ 11 h 27"/>
                <a:gd name="T6" fmla="*/ 21 w 44"/>
                <a:gd name="T7" fmla="*/ 0 h 27"/>
                <a:gd name="T8" fmla="*/ 24 w 44"/>
                <a:gd name="T9" fmla="*/ 0 h 27"/>
                <a:gd name="T10" fmla="*/ 42 w 44"/>
                <a:gd name="T11" fmla="*/ 11 h 27"/>
                <a:gd name="T12" fmla="*/ 42 w 44"/>
                <a:gd name="T13" fmla="*/ 16 h 27"/>
                <a:gd name="T14" fmla="*/ 24 w 44"/>
                <a:gd name="T15" fmla="*/ 27 h 27"/>
                <a:gd name="T16" fmla="*/ 21 w 44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7">
                  <a:moveTo>
                    <a:pt x="21" y="27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0" y="15"/>
                    <a:pt x="0" y="12"/>
                    <a:pt x="2" y="1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0"/>
                    <a:pt x="23" y="0"/>
                    <a:pt x="24" y="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4" y="12"/>
                    <a:pt x="44" y="15"/>
                    <a:pt x="42" y="1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2" y="27"/>
                    <a:pt x="21" y="27"/>
                  </a:cubicBezTo>
                  <a:close/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6" name="îṩļidé">
              <a:extLst>
                <a:ext uri="{FF2B5EF4-FFF2-40B4-BE49-F238E27FC236}">
                  <a16:creationId xmlns:a16="http://schemas.microsoft.com/office/drawing/2014/main" id="{95972AD2-FEEE-4C5D-83D0-8632501FC81C}"/>
                </a:ext>
              </a:extLst>
            </p:cNvPr>
            <p:cNvSpPr/>
            <p:nvPr/>
          </p:nvSpPr>
          <p:spPr bwMode="auto">
            <a:xfrm>
              <a:off x="8244846" y="4068786"/>
              <a:ext cx="182796" cy="115241"/>
            </a:xfrm>
            <a:custGeom>
              <a:avLst/>
              <a:gdLst>
                <a:gd name="T0" fmla="*/ 20 w 44"/>
                <a:gd name="T1" fmla="*/ 27 h 28"/>
                <a:gd name="T2" fmla="*/ 2 w 44"/>
                <a:gd name="T3" fmla="*/ 16 h 28"/>
                <a:gd name="T4" fmla="*/ 2 w 44"/>
                <a:gd name="T5" fmla="*/ 11 h 28"/>
                <a:gd name="T6" fmla="*/ 20 w 44"/>
                <a:gd name="T7" fmla="*/ 0 h 28"/>
                <a:gd name="T8" fmla="*/ 23 w 44"/>
                <a:gd name="T9" fmla="*/ 0 h 28"/>
                <a:gd name="T10" fmla="*/ 42 w 44"/>
                <a:gd name="T11" fmla="*/ 11 h 28"/>
                <a:gd name="T12" fmla="*/ 42 w 44"/>
                <a:gd name="T13" fmla="*/ 16 h 28"/>
                <a:gd name="T14" fmla="*/ 23 w 44"/>
                <a:gd name="T15" fmla="*/ 27 h 28"/>
                <a:gd name="T16" fmla="*/ 20 w 44"/>
                <a:gd name="T17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8">
                  <a:moveTo>
                    <a:pt x="20" y="27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0" y="15"/>
                    <a:pt x="0" y="12"/>
                    <a:pt x="2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0"/>
                    <a:pt x="23" y="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4" y="12"/>
                    <a:pt x="44" y="15"/>
                    <a:pt x="42" y="16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8"/>
                    <a:pt x="21" y="28"/>
                    <a:pt x="20" y="27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7" name="iśľiḋè">
              <a:extLst>
                <a:ext uri="{FF2B5EF4-FFF2-40B4-BE49-F238E27FC236}">
                  <a16:creationId xmlns:a16="http://schemas.microsoft.com/office/drawing/2014/main" id="{BE12D67A-88E2-4BB8-BEBE-B85BB2A3A6C5}"/>
                </a:ext>
              </a:extLst>
            </p:cNvPr>
            <p:cNvSpPr/>
            <p:nvPr/>
          </p:nvSpPr>
          <p:spPr bwMode="auto">
            <a:xfrm>
              <a:off x="8370023" y="4138328"/>
              <a:ext cx="184784" cy="115241"/>
            </a:xfrm>
            <a:custGeom>
              <a:avLst/>
              <a:gdLst>
                <a:gd name="T0" fmla="*/ 21 w 45"/>
                <a:gd name="T1" fmla="*/ 28 h 28"/>
                <a:gd name="T2" fmla="*/ 2 w 45"/>
                <a:gd name="T3" fmla="*/ 17 h 28"/>
                <a:gd name="T4" fmla="*/ 2 w 45"/>
                <a:gd name="T5" fmla="*/ 12 h 28"/>
                <a:gd name="T6" fmla="*/ 21 w 45"/>
                <a:gd name="T7" fmla="*/ 1 h 28"/>
                <a:gd name="T8" fmla="*/ 24 w 45"/>
                <a:gd name="T9" fmla="*/ 1 h 28"/>
                <a:gd name="T10" fmla="*/ 43 w 45"/>
                <a:gd name="T11" fmla="*/ 12 h 28"/>
                <a:gd name="T12" fmla="*/ 43 w 45"/>
                <a:gd name="T13" fmla="*/ 17 h 28"/>
                <a:gd name="T14" fmla="*/ 24 w 45"/>
                <a:gd name="T15" fmla="*/ 28 h 28"/>
                <a:gd name="T16" fmla="*/ 21 w 45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8">
                  <a:moveTo>
                    <a:pt x="21" y="28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0" y="16"/>
                    <a:pt x="0" y="13"/>
                    <a:pt x="2" y="12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2" y="0"/>
                    <a:pt x="23" y="0"/>
                    <a:pt x="24" y="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5" y="13"/>
                    <a:pt x="45" y="16"/>
                    <a:pt x="43" y="17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3" y="28"/>
                    <a:pt x="22" y="28"/>
                    <a:pt x="21" y="28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8" name="îṣļiḋè">
              <a:extLst>
                <a:ext uri="{FF2B5EF4-FFF2-40B4-BE49-F238E27FC236}">
                  <a16:creationId xmlns:a16="http://schemas.microsoft.com/office/drawing/2014/main" id="{BB3F8ED8-D9EA-4D5E-BF8B-996334FC0F9C}"/>
                </a:ext>
              </a:extLst>
            </p:cNvPr>
            <p:cNvSpPr/>
            <p:nvPr/>
          </p:nvSpPr>
          <p:spPr bwMode="auto">
            <a:xfrm>
              <a:off x="8497185" y="4213830"/>
              <a:ext cx="186770" cy="115241"/>
            </a:xfrm>
            <a:custGeom>
              <a:avLst/>
              <a:gdLst>
                <a:gd name="T0" fmla="*/ 21 w 45"/>
                <a:gd name="T1" fmla="*/ 27 h 28"/>
                <a:gd name="T2" fmla="*/ 2 w 45"/>
                <a:gd name="T3" fmla="*/ 16 h 28"/>
                <a:gd name="T4" fmla="*/ 2 w 45"/>
                <a:gd name="T5" fmla="*/ 11 h 28"/>
                <a:gd name="T6" fmla="*/ 21 w 45"/>
                <a:gd name="T7" fmla="*/ 1 h 28"/>
                <a:gd name="T8" fmla="*/ 24 w 45"/>
                <a:gd name="T9" fmla="*/ 1 h 28"/>
                <a:gd name="T10" fmla="*/ 43 w 45"/>
                <a:gd name="T11" fmla="*/ 11 h 28"/>
                <a:gd name="T12" fmla="*/ 43 w 45"/>
                <a:gd name="T13" fmla="*/ 16 h 28"/>
                <a:gd name="T14" fmla="*/ 24 w 45"/>
                <a:gd name="T15" fmla="*/ 27 h 28"/>
                <a:gd name="T16" fmla="*/ 21 w 45"/>
                <a:gd name="T17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8">
                  <a:moveTo>
                    <a:pt x="21" y="27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0" y="15"/>
                    <a:pt x="0" y="12"/>
                    <a:pt x="2" y="1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2" y="0"/>
                    <a:pt x="23" y="0"/>
                    <a:pt x="24" y="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5" y="12"/>
                    <a:pt x="45" y="15"/>
                    <a:pt x="43" y="1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8"/>
                    <a:pt x="22" y="28"/>
                    <a:pt x="21" y="27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9" name="îšlíďé">
              <a:extLst>
                <a:ext uri="{FF2B5EF4-FFF2-40B4-BE49-F238E27FC236}">
                  <a16:creationId xmlns:a16="http://schemas.microsoft.com/office/drawing/2014/main" id="{D42A44AA-472D-4381-9E04-7915A0B198E8}"/>
                </a:ext>
              </a:extLst>
            </p:cNvPr>
            <p:cNvSpPr/>
            <p:nvPr/>
          </p:nvSpPr>
          <p:spPr bwMode="auto">
            <a:xfrm>
              <a:off x="8626334" y="4287347"/>
              <a:ext cx="180810" cy="111267"/>
            </a:xfrm>
            <a:custGeom>
              <a:avLst/>
              <a:gdLst>
                <a:gd name="T0" fmla="*/ 21 w 44"/>
                <a:gd name="T1" fmla="*/ 27 h 27"/>
                <a:gd name="T2" fmla="*/ 2 w 44"/>
                <a:gd name="T3" fmla="*/ 16 h 27"/>
                <a:gd name="T4" fmla="*/ 2 w 44"/>
                <a:gd name="T5" fmla="*/ 11 h 27"/>
                <a:gd name="T6" fmla="*/ 21 w 44"/>
                <a:gd name="T7" fmla="*/ 0 h 27"/>
                <a:gd name="T8" fmla="*/ 24 w 44"/>
                <a:gd name="T9" fmla="*/ 0 h 27"/>
                <a:gd name="T10" fmla="*/ 42 w 44"/>
                <a:gd name="T11" fmla="*/ 11 h 27"/>
                <a:gd name="T12" fmla="*/ 42 w 44"/>
                <a:gd name="T13" fmla="*/ 16 h 27"/>
                <a:gd name="T14" fmla="*/ 24 w 44"/>
                <a:gd name="T15" fmla="*/ 27 h 27"/>
                <a:gd name="T16" fmla="*/ 21 w 44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7">
                  <a:moveTo>
                    <a:pt x="21" y="27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0" y="15"/>
                    <a:pt x="0" y="12"/>
                    <a:pt x="2" y="1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0"/>
                    <a:pt x="23" y="0"/>
                    <a:pt x="24" y="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4" y="12"/>
                    <a:pt x="44" y="15"/>
                    <a:pt x="42" y="1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2" y="27"/>
                    <a:pt x="21" y="27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0" name="íšlïdè">
              <a:extLst>
                <a:ext uri="{FF2B5EF4-FFF2-40B4-BE49-F238E27FC236}">
                  <a16:creationId xmlns:a16="http://schemas.microsoft.com/office/drawing/2014/main" id="{14CD825F-ED11-4E24-AE6C-057F071B864B}"/>
                </a:ext>
              </a:extLst>
            </p:cNvPr>
            <p:cNvSpPr/>
            <p:nvPr/>
          </p:nvSpPr>
          <p:spPr bwMode="auto">
            <a:xfrm>
              <a:off x="8117684" y="4142302"/>
              <a:ext cx="180810" cy="111267"/>
            </a:xfrm>
            <a:custGeom>
              <a:avLst/>
              <a:gdLst>
                <a:gd name="T0" fmla="*/ 20 w 44"/>
                <a:gd name="T1" fmla="*/ 27 h 27"/>
                <a:gd name="T2" fmla="*/ 2 w 44"/>
                <a:gd name="T3" fmla="*/ 16 h 27"/>
                <a:gd name="T4" fmla="*/ 2 w 44"/>
                <a:gd name="T5" fmla="*/ 11 h 27"/>
                <a:gd name="T6" fmla="*/ 20 w 44"/>
                <a:gd name="T7" fmla="*/ 0 h 27"/>
                <a:gd name="T8" fmla="*/ 23 w 44"/>
                <a:gd name="T9" fmla="*/ 0 h 27"/>
                <a:gd name="T10" fmla="*/ 42 w 44"/>
                <a:gd name="T11" fmla="*/ 11 h 27"/>
                <a:gd name="T12" fmla="*/ 42 w 44"/>
                <a:gd name="T13" fmla="*/ 16 h 27"/>
                <a:gd name="T14" fmla="*/ 23 w 44"/>
                <a:gd name="T15" fmla="*/ 27 h 27"/>
                <a:gd name="T16" fmla="*/ 20 w 44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7">
                  <a:moveTo>
                    <a:pt x="20" y="27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0" y="15"/>
                    <a:pt x="0" y="12"/>
                    <a:pt x="2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0"/>
                    <a:pt x="23" y="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4" y="12"/>
                    <a:pt x="44" y="15"/>
                    <a:pt x="42" y="16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1" y="27"/>
                    <a:pt x="20" y="27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1" name="ïŝliḓé">
              <a:extLst>
                <a:ext uri="{FF2B5EF4-FFF2-40B4-BE49-F238E27FC236}">
                  <a16:creationId xmlns:a16="http://schemas.microsoft.com/office/drawing/2014/main" id="{5A331386-25C4-4B65-A355-AD6EBE9CEA7F}"/>
                </a:ext>
              </a:extLst>
            </p:cNvPr>
            <p:cNvSpPr/>
            <p:nvPr/>
          </p:nvSpPr>
          <p:spPr bwMode="auto">
            <a:xfrm>
              <a:off x="8240873" y="4213830"/>
              <a:ext cx="186770" cy="115241"/>
            </a:xfrm>
            <a:custGeom>
              <a:avLst/>
              <a:gdLst>
                <a:gd name="T0" fmla="*/ 21 w 45"/>
                <a:gd name="T1" fmla="*/ 27 h 28"/>
                <a:gd name="T2" fmla="*/ 2 w 45"/>
                <a:gd name="T3" fmla="*/ 17 h 28"/>
                <a:gd name="T4" fmla="*/ 2 w 45"/>
                <a:gd name="T5" fmla="*/ 11 h 28"/>
                <a:gd name="T6" fmla="*/ 21 w 45"/>
                <a:gd name="T7" fmla="*/ 1 h 28"/>
                <a:gd name="T8" fmla="*/ 24 w 45"/>
                <a:gd name="T9" fmla="*/ 1 h 28"/>
                <a:gd name="T10" fmla="*/ 43 w 45"/>
                <a:gd name="T11" fmla="*/ 11 h 28"/>
                <a:gd name="T12" fmla="*/ 43 w 45"/>
                <a:gd name="T13" fmla="*/ 17 h 28"/>
                <a:gd name="T14" fmla="*/ 24 w 45"/>
                <a:gd name="T15" fmla="*/ 27 h 28"/>
                <a:gd name="T16" fmla="*/ 21 w 45"/>
                <a:gd name="T17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8">
                  <a:moveTo>
                    <a:pt x="21" y="2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0" y="15"/>
                    <a:pt x="0" y="13"/>
                    <a:pt x="2" y="1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2" y="0"/>
                    <a:pt x="23" y="0"/>
                    <a:pt x="24" y="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5" y="13"/>
                    <a:pt x="45" y="15"/>
                    <a:pt x="43" y="1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8"/>
                    <a:pt x="22" y="28"/>
                    <a:pt x="21" y="27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2" name="ïṣ1îḋê">
              <a:extLst>
                <a:ext uri="{FF2B5EF4-FFF2-40B4-BE49-F238E27FC236}">
                  <a16:creationId xmlns:a16="http://schemas.microsoft.com/office/drawing/2014/main" id="{8A12A4B6-7CE1-4970-8CA0-6F763FD51B6E}"/>
                </a:ext>
              </a:extLst>
            </p:cNvPr>
            <p:cNvSpPr/>
            <p:nvPr/>
          </p:nvSpPr>
          <p:spPr bwMode="auto">
            <a:xfrm>
              <a:off x="8370023" y="4287347"/>
              <a:ext cx="184784" cy="111267"/>
            </a:xfrm>
            <a:custGeom>
              <a:avLst/>
              <a:gdLst>
                <a:gd name="T0" fmla="*/ 21 w 45"/>
                <a:gd name="T1" fmla="*/ 27 h 27"/>
                <a:gd name="T2" fmla="*/ 2 w 45"/>
                <a:gd name="T3" fmla="*/ 16 h 27"/>
                <a:gd name="T4" fmla="*/ 2 w 45"/>
                <a:gd name="T5" fmla="*/ 11 h 27"/>
                <a:gd name="T6" fmla="*/ 21 w 45"/>
                <a:gd name="T7" fmla="*/ 0 h 27"/>
                <a:gd name="T8" fmla="*/ 24 w 45"/>
                <a:gd name="T9" fmla="*/ 0 h 27"/>
                <a:gd name="T10" fmla="*/ 43 w 45"/>
                <a:gd name="T11" fmla="*/ 11 h 27"/>
                <a:gd name="T12" fmla="*/ 43 w 45"/>
                <a:gd name="T13" fmla="*/ 16 h 27"/>
                <a:gd name="T14" fmla="*/ 24 w 45"/>
                <a:gd name="T15" fmla="*/ 27 h 27"/>
                <a:gd name="T16" fmla="*/ 21 w 45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7">
                  <a:moveTo>
                    <a:pt x="21" y="27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0" y="15"/>
                    <a:pt x="0" y="12"/>
                    <a:pt x="2" y="1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0"/>
                    <a:pt x="23" y="0"/>
                    <a:pt x="24" y="0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5" y="12"/>
                    <a:pt x="45" y="15"/>
                    <a:pt x="43" y="1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2" y="27"/>
                    <a:pt x="21" y="27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3" name="ïṩḷiḋè">
              <a:extLst>
                <a:ext uri="{FF2B5EF4-FFF2-40B4-BE49-F238E27FC236}">
                  <a16:creationId xmlns:a16="http://schemas.microsoft.com/office/drawing/2014/main" id="{13A9AA31-D8D6-43A5-8438-CD3269BD3040}"/>
                </a:ext>
              </a:extLst>
            </p:cNvPr>
            <p:cNvSpPr/>
            <p:nvPr/>
          </p:nvSpPr>
          <p:spPr bwMode="auto">
            <a:xfrm>
              <a:off x="8370023" y="4362850"/>
              <a:ext cx="309958" cy="180810"/>
            </a:xfrm>
            <a:custGeom>
              <a:avLst/>
              <a:gdLst>
                <a:gd name="T0" fmla="*/ 18 w 75"/>
                <a:gd name="T1" fmla="*/ 43 h 44"/>
                <a:gd name="T2" fmla="*/ 2 w 75"/>
                <a:gd name="T3" fmla="*/ 34 h 44"/>
                <a:gd name="T4" fmla="*/ 2 w 75"/>
                <a:gd name="T5" fmla="*/ 28 h 44"/>
                <a:gd name="T6" fmla="*/ 49 w 75"/>
                <a:gd name="T7" fmla="*/ 1 h 44"/>
                <a:gd name="T8" fmla="*/ 57 w 75"/>
                <a:gd name="T9" fmla="*/ 1 h 44"/>
                <a:gd name="T10" fmla="*/ 73 w 75"/>
                <a:gd name="T11" fmla="*/ 10 h 44"/>
                <a:gd name="T12" fmla="*/ 73 w 75"/>
                <a:gd name="T13" fmla="*/ 16 h 44"/>
                <a:gd name="T14" fmla="*/ 26 w 75"/>
                <a:gd name="T15" fmla="*/ 43 h 44"/>
                <a:gd name="T16" fmla="*/ 18 w 75"/>
                <a:gd name="T1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44">
                  <a:moveTo>
                    <a:pt x="18" y="43"/>
                  </a:moveTo>
                  <a:cubicBezTo>
                    <a:pt x="2" y="34"/>
                    <a:pt x="2" y="34"/>
                    <a:pt x="2" y="34"/>
                  </a:cubicBezTo>
                  <a:cubicBezTo>
                    <a:pt x="0" y="33"/>
                    <a:pt x="0" y="29"/>
                    <a:pt x="2" y="28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52" y="0"/>
                    <a:pt x="54" y="0"/>
                    <a:pt x="57" y="1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5" y="12"/>
                    <a:pt x="75" y="15"/>
                    <a:pt x="73" y="16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3" y="44"/>
                    <a:pt x="21" y="44"/>
                    <a:pt x="18" y="43"/>
                  </a:cubicBezTo>
                  <a:close/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4" name="î$ḷíḍe">
              <a:extLst>
                <a:ext uri="{FF2B5EF4-FFF2-40B4-BE49-F238E27FC236}">
                  <a16:creationId xmlns:a16="http://schemas.microsoft.com/office/drawing/2014/main" id="{51817345-14FB-42A0-A5BB-E6E0BE445ED4}"/>
                </a:ext>
              </a:extLst>
            </p:cNvPr>
            <p:cNvSpPr/>
            <p:nvPr/>
          </p:nvSpPr>
          <p:spPr bwMode="auto">
            <a:xfrm>
              <a:off x="7990522" y="4213830"/>
              <a:ext cx="180810" cy="115241"/>
            </a:xfrm>
            <a:custGeom>
              <a:avLst/>
              <a:gdLst>
                <a:gd name="T0" fmla="*/ 20 w 44"/>
                <a:gd name="T1" fmla="*/ 28 h 28"/>
                <a:gd name="T2" fmla="*/ 2 w 44"/>
                <a:gd name="T3" fmla="*/ 17 h 28"/>
                <a:gd name="T4" fmla="*/ 2 w 44"/>
                <a:gd name="T5" fmla="*/ 12 h 28"/>
                <a:gd name="T6" fmla="*/ 20 w 44"/>
                <a:gd name="T7" fmla="*/ 1 h 28"/>
                <a:gd name="T8" fmla="*/ 23 w 44"/>
                <a:gd name="T9" fmla="*/ 1 h 28"/>
                <a:gd name="T10" fmla="*/ 42 w 44"/>
                <a:gd name="T11" fmla="*/ 12 h 28"/>
                <a:gd name="T12" fmla="*/ 42 w 44"/>
                <a:gd name="T13" fmla="*/ 17 h 28"/>
                <a:gd name="T14" fmla="*/ 23 w 44"/>
                <a:gd name="T15" fmla="*/ 28 h 28"/>
                <a:gd name="T16" fmla="*/ 20 w 44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8">
                  <a:moveTo>
                    <a:pt x="20" y="28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0" y="16"/>
                    <a:pt x="0" y="13"/>
                    <a:pt x="2" y="1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3"/>
                    <a:pt x="44" y="16"/>
                    <a:pt x="42" y="17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2" y="28"/>
                    <a:pt x="21" y="28"/>
                    <a:pt x="20" y="28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5" name="íṡļïďe">
              <a:extLst>
                <a:ext uri="{FF2B5EF4-FFF2-40B4-BE49-F238E27FC236}">
                  <a16:creationId xmlns:a16="http://schemas.microsoft.com/office/drawing/2014/main" id="{0D68D0F4-8072-421A-A69C-E98AE1E7FE68}"/>
                </a:ext>
              </a:extLst>
            </p:cNvPr>
            <p:cNvSpPr/>
            <p:nvPr/>
          </p:nvSpPr>
          <p:spPr bwMode="auto">
            <a:xfrm>
              <a:off x="8113710" y="4287347"/>
              <a:ext cx="184784" cy="115241"/>
            </a:xfrm>
            <a:custGeom>
              <a:avLst/>
              <a:gdLst>
                <a:gd name="T0" fmla="*/ 21 w 45"/>
                <a:gd name="T1" fmla="*/ 27 h 28"/>
                <a:gd name="T2" fmla="*/ 2 w 45"/>
                <a:gd name="T3" fmla="*/ 16 h 28"/>
                <a:gd name="T4" fmla="*/ 2 w 45"/>
                <a:gd name="T5" fmla="*/ 11 h 28"/>
                <a:gd name="T6" fmla="*/ 21 w 45"/>
                <a:gd name="T7" fmla="*/ 0 h 28"/>
                <a:gd name="T8" fmla="*/ 24 w 45"/>
                <a:gd name="T9" fmla="*/ 0 h 28"/>
                <a:gd name="T10" fmla="*/ 43 w 45"/>
                <a:gd name="T11" fmla="*/ 11 h 28"/>
                <a:gd name="T12" fmla="*/ 43 w 45"/>
                <a:gd name="T13" fmla="*/ 16 h 28"/>
                <a:gd name="T14" fmla="*/ 24 w 45"/>
                <a:gd name="T15" fmla="*/ 27 h 28"/>
                <a:gd name="T16" fmla="*/ 21 w 45"/>
                <a:gd name="T17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8">
                  <a:moveTo>
                    <a:pt x="21" y="27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0" y="15"/>
                    <a:pt x="0" y="12"/>
                    <a:pt x="2" y="1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0"/>
                    <a:pt x="23" y="0"/>
                    <a:pt x="24" y="0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5" y="12"/>
                    <a:pt x="45" y="15"/>
                    <a:pt x="43" y="1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8"/>
                    <a:pt x="22" y="28"/>
                    <a:pt x="21" y="27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6" name="íṡ1ïḋé">
              <a:extLst>
                <a:ext uri="{FF2B5EF4-FFF2-40B4-BE49-F238E27FC236}">
                  <a16:creationId xmlns:a16="http://schemas.microsoft.com/office/drawing/2014/main" id="{6E488378-6720-4667-A29A-43661005B6A6}"/>
                </a:ext>
              </a:extLst>
            </p:cNvPr>
            <p:cNvSpPr/>
            <p:nvPr/>
          </p:nvSpPr>
          <p:spPr bwMode="auto">
            <a:xfrm>
              <a:off x="8240873" y="4362850"/>
              <a:ext cx="186770" cy="111267"/>
            </a:xfrm>
            <a:custGeom>
              <a:avLst/>
              <a:gdLst>
                <a:gd name="T0" fmla="*/ 21 w 45"/>
                <a:gd name="T1" fmla="*/ 27 h 27"/>
                <a:gd name="T2" fmla="*/ 2 w 45"/>
                <a:gd name="T3" fmla="*/ 16 h 27"/>
                <a:gd name="T4" fmla="*/ 2 w 45"/>
                <a:gd name="T5" fmla="*/ 11 h 27"/>
                <a:gd name="T6" fmla="*/ 21 w 45"/>
                <a:gd name="T7" fmla="*/ 0 h 27"/>
                <a:gd name="T8" fmla="*/ 24 w 45"/>
                <a:gd name="T9" fmla="*/ 0 h 27"/>
                <a:gd name="T10" fmla="*/ 43 w 45"/>
                <a:gd name="T11" fmla="*/ 11 h 27"/>
                <a:gd name="T12" fmla="*/ 43 w 45"/>
                <a:gd name="T13" fmla="*/ 16 h 27"/>
                <a:gd name="T14" fmla="*/ 24 w 45"/>
                <a:gd name="T15" fmla="*/ 27 h 27"/>
                <a:gd name="T16" fmla="*/ 21 w 45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7">
                  <a:moveTo>
                    <a:pt x="21" y="27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0" y="15"/>
                    <a:pt x="0" y="12"/>
                    <a:pt x="2" y="1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0"/>
                    <a:pt x="23" y="0"/>
                    <a:pt x="24" y="0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5" y="12"/>
                    <a:pt x="45" y="15"/>
                    <a:pt x="43" y="1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2" y="27"/>
                    <a:pt x="21" y="27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7" name="iṩḻïḋé">
              <a:extLst>
                <a:ext uri="{FF2B5EF4-FFF2-40B4-BE49-F238E27FC236}">
                  <a16:creationId xmlns:a16="http://schemas.microsoft.com/office/drawing/2014/main" id="{1359E732-F22B-4318-89AA-50C1BEC5DF5A}"/>
                </a:ext>
              </a:extLst>
            </p:cNvPr>
            <p:cNvSpPr/>
            <p:nvPr/>
          </p:nvSpPr>
          <p:spPr bwMode="auto">
            <a:xfrm>
              <a:off x="8819065" y="2785241"/>
              <a:ext cx="443082" cy="667603"/>
            </a:xfrm>
            <a:custGeom>
              <a:avLst/>
              <a:gdLst>
                <a:gd name="T0" fmla="*/ 104 w 107"/>
                <a:gd name="T1" fmla="*/ 116 h 162"/>
                <a:gd name="T2" fmla="*/ 48 w 107"/>
                <a:gd name="T3" fmla="*/ 142 h 162"/>
                <a:gd name="T4" fmla="*/ 3 w 107"/>
                <a:gd name="T5" fmla="*/ 45 h 162"/>
                <a:gd name="T6" fmla="*/ 59 w 107"/>
                <a:gd name="T7" fmla="*/ 19 h 162"/>
                <a:gd name="T8" fmla="*/ 104 w 107"/>
                <a:gd name="T9" fmla="*/ 11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62">
                  <a:moveTo>
                    <a:pt x="104" y="116"/>
                  </a:moveTo>
                  <a:cubicBezTo>
                    <a:pt x="101" y="150"/>
                    <a:pt x="76" y="162"/>
                    <a:pt x="48" y="142"/>
                  </a:cubicBezTo>
                  <a:cubicBezTo>
                    <a:pt x="20" y="123"/>
                    <a:pt x="0" y="79"/>
                    <a:pt x="3" y="45"/>
                  </a:cubicBezTo>
                  <a:cubicBezTo>
                    <a:pt x="6" y="12"/>
                    <a:pt x="31" y="0"/>
                    <a:pt x="59" y="19"/>
                  </a:cubicBezTo>
                  <a:cubicBezTo>
                    <a:pt x="87" y="39"/>
                    <a:pt x="107" y="82"/>
                    <a:pt x="104" y="116"/>
                  </a:cubicBezTo>
                  <a:close/>
                </a:path>
              </a:pathLst>
            </a:custGeom>
            <a:solidFill>
              <a:srgbClr val="0034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8" name="iSļíḍè">
              <a:extLst>
                <a:ext uri="{FF2B5EF4-FFF2-40B4-BE49-F238E27FC236}">
                  <a16:creationId xmlns:a16="http://schemas.microsoft.com/office/drawing/2014/main" id="{871B3288-C2ED-4943-A271-597909A15A2D}"/>
                </a:ext>
              </a:extLst>
            </p:cNvPr>
            <p:cNvSpPr/>
            <p:nvPr/>
          </p:nvSpPr>
          <p:spPr bwMode="auto">
            <a:xfrm>
              <a:off x="8799196" y="2793188"/>
              <a:ext cx="447056" cy="669590"/>
            </a:xfrm>
            <a:custGeom>
              <a:avLst/>
              <a:gdLst>
                <a:gd name="T0" fmla="*/ 105 w 108"/>
                <a:gd name="T1" fmla="*/ 116 h 162"/>
                <a:gd name="T2" fmla="*/ 48 w 108"/>
                <a:gd name="T3" fmla="*/ 142 h 162"/>
                <a:gd name="T4" fmla="*/ 3 w 108"/>
                <a:gd name="T5" fmla="*/ 46 h 162"/>
                <a:gd name="T6" fmla="*/ 59 w 108"/>
                <a:gd name="T7" fmla="*/ 20 h 162"/>
                <a:gd name="T8" fmla="*/ 105 w 108"/>
                <a:gd name="T9" fmla="*/ 11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62">
                  <a:moveTo>
                    <a:pt x="105" y="116"/>
                  </a:moveTo>
                  <a:cubicBezTo>
                    <a:pt x="102" y="150"/>
                    <a:pt x="76" y="162"/>
                    <a:pt x="48" y="142"/>
                  </a:cubicBezTo>
                  <a:cubicBezTo>
                    <a:pt x="20" y="123"/>
                    <a:pt x="0" y="79"/>
                    <a:pt x="3" y="46"/>
                  </a:cubicBezTo>
                  <a:cubicBezTo>
                    <a:pt x="6" y="12"/>
                    <a:pt x="31" y="0"/>
                    <a:pt x="59" y="20"/>
                  </a:cubicBezTo>
                  <a:cubicBezTo>
                    <a:pt x="88" y="39"/>
                    <a:pt x="108" y="82"/>
                    <a:pt x="105" y="116"/>
                  </a:cubicBezTo>
                  <a:close/>
                </a:path>
              </a:pathLst>
            </a:custGeom>
            <a:solidFill>
              <a:srgbClr val="2B61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9" name="ï$ļïdê">
              <a:extLst>
                <a:ext uri="{FF2B5EF4-FFF2-40B4-BE49-F238E27FC236}">
                  <a16:creationId xmlns:a16="http://schemas.microsoft.com/office/drawing/2014/main" id="{418E3D04-1B1D-488C-9C2A-0389E92E895A}"/>
                </a:ext>
              </a:extLst>
            </p:cNvPr>
            <p:cNvSpPr/>
            <p:nvPr/>
          </p:nvSpPr>
          <p:spPr bwMode="auto">
            <a:xfrm>
              <a:off x="8840920" y="2854782"/>
              <a:ext cx="363606" cy="544414"/>
            </a:xfrm>
            <a:custGeom>
              <a:avLst/>
              <a:gdLst>
                <a:gd name="T0" fmla="*/ 39 w 88"/>
                <a:gd name="T1" fmla="*/ 116 h 132"/>
                <a:gd name="T2" fmla="*/ 3 w 88"/>
                <a:gd name="T3" fmla="*/ 37 h 132"/>
                <a:gd name="T4" fmla="*/ 48 w 88"/>
                <a:gd name="T5" fmla="*/ 16 h 132"/>
                <a:gd name="T6" fmla="*/ 85 w 88"/>
                <a:gd name="T7" fmla="*/ 95 h 132"/>
                <a:gd name="T8" fmla="*/ 39 w 88"/>
                <a:gd name="T9" fmla="*/ 11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32">
                  <a:moveTo>
                    <a:pt x="39" y="116"/>
                  </a:moveTo>
                  <a:cubicBezTo>
                    <a:pt x="17" y="100"/>
                    <a:pt x="0" y="65"/>
                    <a:pt x="3" y="37"/>
                  </a:cubicBezTo>
                  <a:cubicBezTo>
                    <a:pt x="5" y="10"/>
                    <a:pt x="26" y="0"/>
                    <a:pt x="48" y="16"/>
                  </a:cubicBezTo>
                  <a:cubicBezTo>
                    <a:pt x="71" y="32"/>
                    <a:pt x="88" y="67"/>
                    <a:pt x="85" y="95"/>
                  </a:cubicBezTo>
                  <a:cubicBezTo>
                    <a:pt x="83" y="122"/>
                    <a:pt x="62" y="132"/>
                    <a:pt x="39" y="116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0" name="ïṩľïḓè">
              <a:extLst>
                <a:ext uri="{FF2B5EF4-FFF2-40B4-BE49-F238E27FC236}">
                  <a16:creationId xmlns:a16="http://schemas.microsoft.com/office/drawing/2014/main" id="{52DDD2EE-E815-4441-A300-A714BFFB04F1}"/>
                </a:ext>
              </a:extLst>
            </p:cNvPr>
            <p:cNvSpPr/>
            <p:nvPr/>
          </p:nvSpPr>
          <p:spPr bwMode="auto">
            <a:xfrm>
              <a:off x="8882646" y="2916377"/>
              <a:ext cx="280155" cy="421226"/>
            </a:xfrm>
            <a:custGeom>
              <a:avLst/>
              <a:gdLst>
                <a:gd name="T0" fmla="*/ 30 w 68"/>
                <a:gd name="T1" fmla="*/ 90 h 102"/>
                <a:gd name="T2" fmla="*/ 2 w 68"/>
                <a:gd name="T3" fmla="*/ 29 h 102"/>
                <a:gd name="T4" fmla="*/ 37 w 68"/>
                <a:gd name="T5" fmla="*/ 12 h 102"/>
                <a:gd name="T6" fmla="*/ 66 w 68"/>
                <a:gd name="T7" fmla="*/ 73 h 102"/>
                <a:gd name="T8" fmla="*/ 30 w 68"/>
                <a:gd name="T9" fmla="*/ 9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02">
                  <a:moveTo>
                    <a:pt x="30" y="90"/>
                  </a:moveTo>
                  <a:cubicBezTo>
                    <a:pt x="13" y="77"/>
                    <a:pt x="0" y="50"/>
                    <a:pt x="2" y="29"/>
                  </a:cubicBezTo>
                  <a:cubicBezTo>
                    <a:pt x="4" y="7"/>
                    <a:pt x="20" y="0"/>
                    <a:pt x="37" y="12"/>
                  </a:cubicBezTo>
                  <a:cubicBezTo>
                    <a:pt x="55" y="25"/>
                    <a:pt x="68" y="52"/>
                    <a:pt x="66" y="73"/>
                  </a:cubicBezTo>
                  <a:cubicBezTo>
                    <a:pt x="64" y="95"/>
                    <a:pt x="48" y="102"/>
                    <a:pt x="30" y="90"/>
                  </a:cubicBezTo>
                  <a:close/>
                </a:path>
              </a:pathLst>
            </a:custGeom>
            <a:solidFill>
              <a:srgbClr val="2B61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1" name="isḷïḋê">
              <a:extLst>
                <a:ext uri="{FF2B5EF4-FFF2-40B4-BE49-F238E27FC236}">
                  <a16:creationId xmlns:a16="http://schemas.microsoft.com/office/drawing/2014/main" id="{7774F0EE-7D3A-4BD9-B715-954A8095D7F9}"/>
                </a:ext>
              </a:extLst>
            </p:cNvPr>
            <p:cNvSpPr/>
            <p:nvPr/>
          </p:nvSpPr>
          <p:spPr bwMode="auto">
            <a:xfrm>
              <a:off x="8922384" y="2977971"/>
              <a:ext cx="198691" cy="298037"/>
            </a:xfrm>
            <a:custGeom>
              <a:avLst/>
              <a:gdLst>
                <a:gd name="T0" fmla="*/ 21 w 48"/>
                <a:gd name="T1" fmla="*/ 63 h 72"/>
                <a:gd name="T2" fmla="*/ 1 w 48"/>
                <a:gd name="T3" fmla="*/ 20 h 72"/>
                <a:gd name="T4" fmla="*/ 26 w 48"/>
                <a:gd name="T5" fmla="*/ 9 h 72"/>
                <a:gd name="T6" fmla="*/ 46 w 48"/>
                <a:gd name="T7" fmla="*/ 52 h 72"/>
                <a:gd name="T8" fmla="*/ 21 w 48"/>
                <a:gd name="T9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2">
                  <a:moveTo>
                    <a:pt x="21" y="63"/>
                  </a:moveTo>
                  <a:cubicBezTo>
                    <a:pt x="9" y="54"/>
                    <a:pt x="0" y="35"/>
                    <a:pt x="1" y="20"/>
                  </a:cubicBezTo>
                  <a:cubicBezTo>
                    <a:pt x="3" y="5"/>
                    <a:pt x="14" y="0"/>
                    <a:pt x="26" y="9"/>
                  </a:cubicBezTo>
                  <a:cubicBezTo>
                    <a:pt x="39" y="17"/>
                    <a:pt x="48" y="37"/>
                    <a:pt x="46" y="52"/>
                  </a:cubicBezTo>
                  <a:cubicBezTo>
                    <a:pt x="45" y="67"/>
                    <a:pt x="34" y="72"/>
                    <a:pt x="21" y="63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2" name="îSliďê">
              <a:extLst>
                <a:ext uri="{FF2B5EF4-FFF2-40B4-BE49-F238E27FC236}">
                  <a16:creationId xmlns:a16="http://schemas.microsoft.com/office/drawing/2014/main" id="{84594F9E-6064-41AC-8937-4C2D5F6EA1E9}"/>
                </a:ext>
              </a:extLst>
            </p:cNvPr>
            <p:cNvSpPr/>
            <p:nvPr/>
          </p:nvSpPr>
          <p:spPr bwMode="auto">
            <a:xfrm>
              <a:off x="8964109" y="3041552"/>
              <a:ext cx="115241" cy="172862"/>
            </a:xfrm>
            <a:custGeom>
              <a:avLst/>
              <a:gdLst>
                <a:gd name="T0" fmla="*/ 12 w 28"/>
                <a:gd name="T1" fmla="*/ 37 h 42"/>
                <a:gd name="T2" fmla="*/ 1 w 28"/>
                <a:gd name="T3" fmla="*/ 12 h 42"/>
                <a:gd name="T4" fmla="*/ 15 w 28"/>
                <a:gd name="T5" fmla="*/ 5 h 42"/>
                <a:gd name="T6" fmla="*/ 27 w 28"/>
                <a:gd name="T7" fmla="*/ 30 h 42"/>
                <a:gd name="T8" fmla="*/ 12 w 28"/>
                <a:gd name="T9" fmla="*/ 3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2">
                  <a:moveTo>
                    <a:pt x="12" y="37"/>
                  </a:moveTo>
                  <a:cubicBezTo>
                    <a:pt x="5" y="32"/>
                    <a:pt x="0" y="21"/>
                    <a:pt x="1" y="12"/>
                  </a:cubicBezTo>
                  <a:cubicBezTo>
                    <a:pt x="2" y="3"/>
                    <a:pt x="8" y="0"/>
                    <a:pt x="15" y="5"/>
                  </a:cubicBezTo>
                  <a:cubicBezTo>
                    <a:pt x="23" y="10"/>
                    <a:pt x="28" y="21"/>
                    <a:pt x="27" y="30"/>
                  </a:cubicBezTo>
                  <a:cubicBezTo>
                    <a:pt x="26" y="39"/>
                    <a:pt x="20" y="42"/>
                    <a:pt x="12" y="37"/>
                  </a:cubicBezTo>
                  <a:close/>
                </a:path>
              </a:pathLst>
            </a:custGeom>
            <a:solidFill>
              <a:srgbClr val="2B61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3" name="îšḻidè">
              <a:extLst>
                <a:ext uri="{FF2B5EF4-FFF2-40B4-BE49-F238E27FC236}">
                  <a16:creationId xmlns:a16="http://schemas.microsoft.com/office/drawing/2014/main" id="{52B1BC9D-AC49-4988-A9A3-8EC0B6C378E2}"/>
                </a:ext>
              </a:extLst>
            </p:cNvPr>
            <p:cNvSpPr/>
            <p:nvPr/>
          </p:nvSpPr>
          <p:spPr bwMode="auto">
            <a:xfrm>
              <a:off x="9005835" y="3103147"/>
              <a:ext cx="33778" cy="49673"/>
            </a:xfrm>
            <a:custGeom>
              <a:avLst/>
              <a:gdLst>
                <a:gd name="T0" fmla="*/ 3 w 8"/>
                <a:gd name="T1" fmla="*/ 10 h 12"/>
                <a:gd name="T2" fmla="*/ 0 w 8"/>
                <a:gd name="T3" fmla="*/ 3 h 12"/>
                <a:gd name="T4" fmla="*/ 4 w 8"/>
                <a:gd name="T5" fmla="*/ 1 h 12"/>
                <a:gd name="T6" fmla="*/ 8 w 8"/>
                <a:gd name="T7" fmla="*/ 9 h 12"/>
                <a:gd name="T8" fmla="*/ 3 w 8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2">
                  <a:moveTo>
                    <a:pt x="3" y="10"/>
                  </a:moveTo>
                  <a:cubicBezTo>
                    <a:pt x="1" y="9"/>
                    <a:pt x="0" y="6"/>
                    <a:pt x="0" y="3"/>
                  </a:cubicBezTo>
                  <a:cubicBezTo>
                    <a:pt x="0" y="1"/>
                    <a:pt x="2" y="0"/>
                    <a:pt x="4" y="1"/>
                  </a:cubicBezTo>
                  <a:cubicBezTo>
                    <a:pt x="6" y="3"/>
                    <a:pt x="8" y="6"/>
                    <a:pt x="8" y="9"/>
                  </a:cubicBezTo>
                  <a:cubicBezTo>
                    <a:pt x="7" y="11"/>
                    <a:pt x="6" y="12"/>
                    <a:pt x="3" y="10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4" name="îS1iďé">
              <a:extLst>
                <a:ext uri="{FF2B5EF4-FFF2-40B4-BE49-F238E27FC236}">
                  <a16:creationId xmlns:a16="http://schemas.microsoft.com/office/drawing/2014/main" id="{5C9AC320-57F6-4B45-A688-60F6E6A1F3A8}"/>
                </a:ext>
              </a:extLst>
            </p:cNvPr>
            <p:cNvSpPr/>
            <p:nvPr/>
          </p:nvSpPr>
          <p:spPr bwMode="auto">
            <a:xfrm>
              <a:off x="8473342" y="3134937"/>
              <a:ext cx="498716" cy="305985"/>
            </a:xfrm>
            <a:custGeom>
              <a:avLst/>
              <a:gdLst>
                <a:gd name="T0" fmla="*/ 251 w 251"/>
                <a:gd name="T1" fmla="*/ 11 h 154"/>
                <a:gd name="T2" fmla="*/ 0 w 251"/>
                <a:gd name="T3" fmla="*/ 154 h 154"/>
                <a:gd name="T4" fmla="*/ 0 w 251"/>
                <a:gd name="T5" fmla="*/ 146 h 154"/>
                <a:gd name="T6" fmla="*/ 251 w 251"/>
                <a:gd name="T7" fmla="*/ 0 h 154"/>
                <a:gd name="T8" fmla="*/ 251 w 251"/>
                <a:gd name="T9" fmla="*/ 1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154">
                  <a:moveTo>
                    <a:pt x="251" y="11"/>
                  </a:moveTo>
                  <a:lnTo>
                    <a:pt x="0" y="154"/>
                  </a:lnTo>
                  <a:lnTo>
                    <a:pt x="0" y="146"/>
                  </a:lnTo>
                  <a:lnTo>
                    <a:pt x="251" y="0"/>
                  </a:lnTo>
                  <a:lnTo>
                    <a:pt x="251" y="11"/>
                  </a:lnTo>
                  <a:close/>
                </a:path>
              </a:pathLst>
            </a:custGeom>
            <a:solidFill>
              <a:srgbClr val="FD5C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5" name="îṥlídé">
              <a:extLst>
                <a:ext uri="{FF2B5EF4-FFF2-40B4-BE49-F238E27FC236}">
                  <a16:creationId xmlns:a16="http://schemas.microsoft.com/office/drawing/2014/main" id="{8AF62C31-318D-4D1E-B61D-9E1505FD7C1A}"/>
                </a:ext>
              </a:extLst>
            </p:cNvPr>
            <p:cNvSpPr/>
            <p:nvPr/>
          </p:nvSpPr>
          <p:spPr bwMode="auto">
            <a:xfrm>
              <a:off x="8926358" y="3123016"/>
              <a:ext cx="95372" cy="99346"/>
            </a:xfrm>
            <a:custGeom>
              <a:avLst/>
              <a:gdLst>
                <a:gd name="T0" fmla="*/ 0 w 48"/>
                <a:gd name="T1" fmla="*/ 4 h 50"/>
                <a:gd name="T2" fmla="*/ 48 w 48"/>
                <a:gd name="T3" fmla="*/ 0 h 50"/>
                <a:gd name="T4" fmla="*/ 0 w 48"/>
                <a:gd name="T5" fmla="*/ 50 h 50"/>
                <a:gd name="T6" fmla="*/ 0 w 48"/>
                <a:gd name="T7" fmla="*/ 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50">
                  <a:moveTo>
                    <a:pt x="0" y="4"/>
                  </a:moveTo>
                  <a:lnTo>
                    <a:pt x="48" y="0"/>
                  </a:lnTo>
                  <a:lnTo>
                    <a:pt x="0" y="5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D5C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6" name="i$ḷíḓe">
              <a:extLst>
                <a:ext uri="{FF2B5EF4-FFF2-40B4-BE49-F238E27FC236}">
                  <a16:creationId xmlns:a16="http://schemas.microsoft.com/office/drawing/2014/main" id="{806D8CC8-136B-4B23-B318-FDC101DE0A1D}"/>
                </a:ext>
              </a:extLst>
            </p:cNvPr>
            <p:cNvSpPr/>
            <p:nvPr/>
          </p:nvSpPr>
          <p:spPr bwMode="auto">
            <a:xfrm>
              <a:off x="8431616" y="3375353"/>
              <a:ext cx="73516" cy="41726"/>
            </a:xfrm>
            <a:custGeom>
              <a:avLst/>
              <a:gdLst>
                <a:gd name="T0" fmla="*/ 6 w 37"/>
                <a:gd name="T1" fmla="*/ 0 h 21"/>
                <a:gd name="T2" fmla="*/ 0 w 37"/>
                <a:gd name="T3" fmla="*/ 2 h 21"/>
                <a:gd name="T4" fmla="*/ 31 w 37"/>
                <a:gd name="T5" fmla="*/ 21 h 21"/>
                <a:gd name="T6" fmla="*/ 37 w 37"/>
                <a:gd name="T7" fmla="*/ 19 h 21"/>
                <a:gd name="T8" fmla="*/ 6 w 37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1">
                  <a:moveTo>
                    <a:pt x="6" y="0"/>
                  </a:moveTo>
                  <a:lnTo>
                    <a:pt x="0" y="2"/>
                  </a:lnTo>
                  <a:lnTo>
                    <a:pt x="31" y="21"/>
                  </a:lnTo>
                  <a:lnTo>
                    <a:pt x="37" y="1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D5C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7" name="ï$ḷîḓè">
              <a:extLst>
                <a:ext uri="{FF2B5EF4-FFF2-40B4-BE49-F238E27FC236}">
                  <a16:creationId xmlns:a16="http://schemas.microsoft.com/office/drawing/2014/main" id="{285D4905-62C4-4A20-998E-BE969C714589}"/>
                </a:ext>
              </a:extLst>
            </p:cNvPr>
            <p:cNvSpPr/>
            <p:nvPr/>
          </p:nvSpPr>
          <p:spPr bwMode="auto">
            <a:xfrm>
              <a:off x="8455459" y="3359458"/>
              <a:ext cx="79477" cy="43712"/>
            </a:xfrm>
            <a:custGeom>
              <a:avLst/>
              <a:gdLst>
                <a:gd name="T0" fmla="*/ 7 w 40"/>
                <a:gd name="T1" fmla="*/ 0 h 22"/>
                <a:gd name="T2" fmla="*/ 0 w 40"/>
                <a:gd name="T3" fmla="*/ 4 h 22"/>
                <a:gd name="T4" fmla="*/ 34 w 40"/>
                <a:gd name="T5" fmla="*/ 22 h 22"/>
                <a:gd name="T6" fmla="*/ 40 w 40"/>
                <a:gd name="T7" fmla="*/ 18 h 22"/>
                <a:gd name="T8" fmla="*/ 7 w 40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2">
                  <a:moveTo>
                    <a:pt x="7" y="0"/>
                  </a:moveTo>
                  <a:lnTo>
                    <a:pt x="0" y="4"/>
                  </a:lnTo>
                  <a:lnTo>
                    <a:pt x="34" y="22"/>
                  </a:lnTo>
                  <a:lnTo>
                    <a:pt x="40" y="18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D5C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8" name="iṣlïdè">
              <a:extLst>
                <a:ext uri="{FF2B5EF4-FFF2-40B4-BE49-F238E27FC236}">
                  <a16:creationId xmlns:a16="http://schemas.microsoft.com/office/drawing/2014/main" id="{AB621CAD-FCD3-4B5E-8DAA-5AA8059D8CA5}"/>
                </a:ext>
              </a:extLst>
            </p:cNvPr>
            <p:cNvSpPr/>
            <p:nvPr/>
          </p:nvSpPr>
          <p:spPr bwMode="auto">
            <a:xfrm>
              <a:off x="8485264" y="3341576"/>
              <a:ext cx="73516" cy="45700"/>
            </a:xfrm>
            <a:custGeom>
              <a:avLst/>
              <a:gdLst>
                <a:gd name="T0" fmla="*/ 6 w 37"/>
                <a:gd name="T1" fmla="*/ 0 h 23"/>
                <a:gd name="T2" fmla="*/ 0 w 37"/>
                <a:gd name="T3" fmla="*/ 4 h 23"/>
                <a:gd name="T4" fmla="*/ 31 w 37"/>
                <a:gd name="T5" fmla="*/ 23 h 23"/>
                <a:gd name="T6" fmla="*/ 37 w 37"/>
                <a:gd name="T7" fmla="*/ 19 h 23"/>
                <a:gd name="T8" fmla="*/ 6 w 37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3">
                  <a:moveTo>
                    <a:pt x="6" y="0"/>
                  </a:moveTo>
                  <a:lnTo>
                    <a:pt x="0" y="4"/>
                  </a:lnTo>
                  <a:lnTo>
                    <a:pt x="31" y="23"/>
                  </a:lnTo>
                  <a:lnTo>
                    <a:pt x="37" y="1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D5C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9" name="ïŝliḍé">
              <a:extLst>
                <a:ext uri="{FF2B5EF4-FFF2-40B4-BE49-F238E27FC236}">
                  <a16:creationId xmlns:a16="http://schemas.microsoft.com/office/drawing/2014/main" id="{D8173951-1924-4BB0-B6CC-277F7375A93E}"/>
                </a:ext>
              </a:extLst>
            </p:cNvPr>
            <p:cNvSpPr/>
            <p:nvPr/>
          </p:nvSpPr>
          <p:spPr bwMode="auto">
            <a:xfrm>
              <a:off x="8485264" y="3387275"/>
              <a:ext cx="73516" cy="119215"/>
            </a:xfrm>
            <a:custGeom>
              <a:avLst/>
              <a:gdLst>
                <a:gd name="T0" fmla="*/ 31 w 37"/>
                <a:gd name="T1" fmla="*/ 4 h 60"/>
                <a:gd name="T2" fmla="*/ 37 w 37"/>
                <a:gd name="T3" fmla="*/ 0 h 60"/>
                <a:gd name="T4" fmla="*/ 6 w 37"/>
                <a:gd name="T5" fmla="*/ 56 h 60"/>
                <a:gd name="T6" fmla="*/ 0 w 37"/>
                <a:gd name="T7" fmla="*/ 60 h 60"/>
                <a:gd name="T8" fmla="*/ 31 w 37"/>
                <a:gd name="T9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60">
                  <a:moveTo>
                    <a:pt x="31" y="4"/>
                  </a:moveTo>
                  <a:lnTo>
                    <a:pt x="37" y="0"/>
                  </a:lnTo>
                  <a:lnTo>
                    <a:pt x="6" y="56"/>
                  </a:lnTo>
                  <a:lnTo>
                    <a:pt x="0" y="60"/>
                  </a:lnTo>
                  <a:lnTo>
                    <a:pt x="31" y="4"/>
                  </a:lnTo>
                  <a:close/>
                </a:path>
              </a:pathLst>
            </a:custGeom>
            <a:solidFill>
              <a:srgbClr val="FD5C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0" name="íšliḍê">
              <a:extLst>
                <a:ext uri="{FF2B5EF4-FFF2-40B4-BE49-F238E27FC236}">
                  <a16:creationId xmlns:a16="http://schemas.microsoft.com/office/drawing/2014/main" id="{48BFB7A2-F331-46CA-B0FD-EE8949F9BA66}"/>
                </a:ext>
              </a:extLst>
            </p:cNvPr>
            <p:cNvSpPr/>
            <p:nvPr/>
          </p:nvSpPr>
          <p:spPr bwMode="auto">
            <a:xfrm>
              <a:off x="8455459" y="3403170"/>
              <a:ext cx="79477" cy="117228"/>
            </a:xfrm>
            <a:custGeom>
              <a:avLst/>
              <a:gdLst>
                <a:gd name="T0" fmla="*/ 34 w 40"/>
                <a:gd name="T1" fmla="*/ 2 h 59"/>
                <a:gd name="T2" fmla="*/ 40 w 40"/>
                <a:gd name="T3" fmla="*/ 0 h 59"/>
                <a:gd name="T4" fmla="*/ 7 w 40"/>
                <a:gd name="T5" fmla="*/ 57 h 59"/>
                <a:gd name="T6" fmla="*/ 0 w 40"/>
                <a:gd name="T7" fmla="*/ 59 h 59"/>
                <a:gd name="T8" fmla="*/ 34 w 40"/>
                <a:gd name="T9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9">
                  <a:moveTo>
                    <a:pt x="34" y="2"/>
                  </a:moveTo>
                  <a:lnTo>
                    <a:pt x="40" y="0"/>
                  </a:lnTo>
                  <a:lnTo>
                    <a:pt x="7" y="57"/>
                  </a:lnTo>
                  <a:lnTo>
                    <a:pt x="0" y="59"/>
                  </a:lnTo>
                  <a:lnTo>
                    <a:pt x="34" y="2"/>
                  </a:lnTo>
                  <a:close/>
                </a:path>
              </a:pathLst>
            </a:custGeom>
            <a:solidFill>
              <a:srgbClr val="FD5C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1" name="îṡḻîdé">
              <a:extLst>
                <a:ext uri="{FF2B5EF4-FFF2-40B4-BE49-F238E27FC236}">
                  <a16:creationId xmlns:a16="http://schemas.microsoft.com/office/drawing/2014/main" id="{23D3A5A3-1460-422F-B012-785E9914922C}"/>
                </a:ext>
              </a:extLst>
            </p:cNvPr>
            <p:cNvSpPr/>
            <p:nvPr/>
          </p:nvSpPr>
          <p:spPr bwMode="auto">
            <a:xfrm>
              <a:off x="8431616" y="3417079"/>
              <a:ext cx="73516" cy="119215"/>
            </a:xfrm>
            <a:custGeom>
              <a:avLst/>
              <a:gdLst>
                <a:gd name="T0" fmla="*/ 31 w 37"/>
                <a:gd name="T1" fmla="*/ 4 h 60"/>
                <a:gd name="T2" fmla="*/ 37 w 37"/>
                <a:gd name="T3" fmla="*/ 0 h 60"/>
                <a:gd name="T4" fmla="*/ 6 w 37"/>
                <a:gd name="T5" fmla="*/ 56 h 60"/>
                <a:gd name="T6" fmla="*/ 0 w 37"/>
                <a:gd name="T7" fmla="*/ 60 h 60"/>
                <a:gd name="T8" fmla="*/ 31 w 37"/>
                <a:gd name="T9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60">
                  <a:moveTo>
                    <a:pt x="31" y="4"/>
                  </a:moveTo>
                  <a:lnTo>
                    <a:pt x="37" y="0"/>
                  </a:lnTo>
                  <a:lnTo>
                    <a:pt x="6" y="56"/>
                  </a:lnTo>
                  <a:lnTo>
                    <a:pt x="0" y="60"/>
                  </a:lnTo>
                  <a:lnTo>
                    <a:pt x="31" y="4"/>
                  </a:lnTo>
                  <a:close/>
                </a:path>
              </a:pathLst>
            </a:custGeom>
            <a:solidFill>
              <a:srgbClr val="FD5C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2" name="is1îḋê">
              <a:extLst>
                <a:ext uri="{FF2B5EF4-FFF2-40B4-BE49-F238E27FC236}">
                  <a16:creationId xmlns:a16="http://schemas.microsoft.com/office/drawing/2014/main" id="{2362D3C2-4F47-4F3E-B3EE-CD84D3B7472A}"/>
                </a:ext>
              </a:extLst>
            </p:cNvPr>
            <p:cNvSpPr/>
            <p:nvPr/>
          </p:nvSpPr>
          <p:spPr bwMode="auto">
            <a:xfrm>
              <a:off x="3760385" y="4390666"/>
              <a:ext cx="413278" cy="264260"/>
            </a:xfrm>
            <a:custGeom>
              <a:avLst/>
              <a:gdLst>
                <a:gd name="T0" fmla="*/ 84 w 100"/>
                <a:gd name="T1" fmla="*/ 5 h 64"/>
                <a:gd name="T2" fmla="*/ 92 w 100"/>
                <a:gd name="T3" fmla="*/ 9 h 64"/>
                <a:gd name="T4" fmla="*/ 92 w 100"/>
                <a:gd name="T5" fmla="*/ 31 h 64"/>
                <a:gd name="T6" fmla="*/ 43 w 100"/>
                <a:gd name="T7" fmla="*/ 59 h 64"/>
                <a:gd name="T8" fmla="*/ 17 w 100"/>
                <a:gd name="T9" fmla="*/ 59 h 64"/>
                <a:gd name="T10" fmla="*/ 9 w 100"/>
                <a:gd name="T11" fmla="*/ 55 h 64"/>
                <a:gd name="T12" fmla="*/ 9 w 100"/>
                <a:gd name="T13" fmla="*/ 33 h 64"/>
                <a:gd name="T14" fmla="*/ 58 w 100"/>
                <a:gd name="T15" fmla="*/ 5 h 64"/>
                <a:gd name="T16" fmla="*/ 84 w 100"/>
                <a:gd name="T17" fmla="*/ 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64">
                  <a:moveTo>
                    <a:pt x="84" y="5"/>
                  </a:moveTo>
                  <a:cubicBezTo>
                    <a:pt x="92" y="9"/>
                    <a:pt x="92" y="9"/>
                    <a:pt x="92" y="9"/>
                  </a:cubicBezTo>
                  <a:cubicBezTo>
                    <a:pt x="100" y="14"/>
                    <a:pt x="100" y="26"/>
                    <a:pt x="92" y="31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35" y="64"/>
                    <a:pt x="25" y="64"/>
                    <a:pt x="17" y="59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0" y="50"/>
                    <a:pt x="0" y="38"/>
                    <a:pt x="9" y="33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66" y="0"/>
                    <a:pt x="76" y="0"/>
                    <a:pt x="84" y="5"/>
                  </a:cubicBezTo>
                  <a:close/>
                </a:path>
              </a:pathLst>
            </a:custGeom>
            <a:solidFill>
              <a:srgbClr val="9AB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3" name="îṧlîdè">
              <a:extLst>
                <a:ext uri="{FF2B5EF4-FFF2-40B4-BE49-F238E27FC236}">
                  <a16:creationId xmlns:a16="http://schemas.microsoft.com/office/drawing/2014/main" id="{5DA3DA19-1A67-49C1-B55D-8DA2300EFECF}"/>
                </a:ext>
              </a:extLst>
            </p:cNvPr>
            <p:cNvSpPr/>
            <p:nvPr/>
          </p:nvSpPr>
          <p:spPr bwMode="auto">
            <a:xfrm>
              <a:off x="3710711" y="3321707"/>
              <a:ext cx="119215" cy="131136"/>
            </a:xfrm>
            <a:custGeom>
              <a:avLst/>
              <a:gdLst>
                <a:gd name="T0" fmla="*/ 23 w 29"/>
                <a:gd name="T1" fmla="*/ 32 h 32"/>
                <a:gd name="T2" fmla="*/ 13 w 29"/>
                <a:gd name="T3" fmla="*/ 26 h 32"/>
                <a:gd name="T4" fmla="*/ 4 w 29"/>
                <a:gd name="T5" fmla="*/ 20 h 32"/>
                <a:gd name="T6" fmla="*/ 8 w 29"/>
                <a:gd name="T7" fmla="*/ 20 h 32"/>
                <a:gd name="T8" fmla="*/ 5 w 29"/>
                <a:gd name="T9" fmla="*/ 3 h 32"/>
                <a:gd name="T10" fmla="*/ 20 w 29"/>
                <a:gd name="T11" fmla="*/ 18 h 32"/>
                <a:gd name="T12" fmla="*/ 29 w 29"/>
                <a:gd name="T13" fmla="*/ 26 h 32"/>
                <a:gd name="T14" fmla="*/ 23 w 2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32">
                  <a:moveTo>
                    <a:pt x="23" y="32"/>
                  </a:moveTo>
                  <a:cubicBezTo>
                    <a:pt x="23" y="32"/>
                    <a:pt x="14" y="27"/>
                    <a:pt x="13" y="26"/>
                  </a:cubicBezTo>
                  <a:cubicBezTo>
                    <a:pt x="11" y="25"/>
                    <a:pt x="5" y="23"/>
                    <a:pt x="4" y="20"/>
                  </a:cubicBezTo>
                  <a:cubicBezTo>
                    <a:pt x="4" y="19"/>
                    <a:pt x="5" y="19"/>
                    <a:pt x="8" y="20"/>
                  </a:cubicBezTo>
                  <a:cubicBezTo>
                    <a:pt x="13" y="21"/>
                    <a:pt x="0" y="5"/>
                    <a:pt x="5" y="3"/>
                  </a:cubicBezTo>
                  <a:cubicBezTo>
                    <a:pt x="8" y="2"/>
                    <a:pt x="13" y="0"/>
                    <a:pt x="20" y="18"/>
                  </a:cubicBezTo>
                  <a:cubicBezTo>
                    <a:pt x="21" y="23"/>
                    <a:pt x="28" y="24"/>
                    <a:pt x="29" y="26"/>
                  </a:cubicBezTo>
                  <a:lnTo>
                    <a:pt x="23" y="32"/>
                  </a:lnTo>
                  <a:close/>
                </a:path>
              </a:pathLst>
            </a:custGeom>
            <a:solidFill>
              <a:srgbClr val="FF94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4" name="íšľïḋè">
              <a:extLst>
                <a:ext uri="{FF2B5EF4-FFF2-40B4-BE49-F238E27FC236}">
                  <a16:creationId xmlns:a16="http://schemas.microsoft.com/office/drawing/2014/main" id="{269DA5B5-D8DB-4DC6-86CD-534A2F1A1CE5}"/>
                </a:ext>
              </a:extLst>
            </p:cNvPr>
            <p:cNvSpPr/>
            <p:nvPr/>
          </p:nvSpPr>
          <p:spPr bwMode="auto">
            <a:xfrm>
              <a:off x="3764359" y="3291903"/>
              <a:ext cx="401356" cy="355658"/>
            </a:xfrm>
            <a:custGeom>
              <a:avLst/>
              <a:gdLst>
                <a:gd name="T0" fmla="*/ 57 w 97"/>
                <a:gd name="T1" fmla="*/ 22 h 86"/>
                <a:gd name="T2" fmla="*/ 66 w 97"/>
                <a:gd name="T3" fmla="*/ 55 h 86"/>
                <a:gd name="T4" fmla="*/ 9 w 97"/>
                <a:gd name="T5" fmla="*/ 26 h 86"/>
                <a:gd name="T6" fmla="*/ 4 w 97"/>
                <a:gd name="T7" fmla="*/ 37 h 86"/>
                <a:gd name="T8" fmla="*/ 87 w 97"/>
                <a:gd name="T9" fmla="*/ 74 h 86"/>
                <a:gd name="T10" fmla="*/ 78 w 97"/>
                <a:gd name="T11" fmla="*/ 14 h 86"/>
                <a:gd name="T12" fmla="*/ 57 w 97"/>
                <a:gd name="T13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86">
                  <a:moveTo>
                    <a:pt x="57" y="22"/>
                  </a:moveTo>
                  <a:cubicBezTo>
                    <a:pt x="61" y="44"/>
                    <a:pt x="66" y="55"/>
                    <a:pt x="66" y="55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0" y="25"/>
                    <a:pt x="4" y="37"/>
                  </a:cubicBezTo>
                  <a:cubicBezTo>
                    <a:pt x="4" y="37"/>
                    <a:pt x="69" y="86"/>
                    <a:pt x="87" y="74"/>
                  </a:cubicBezTo>
                  <a:cubicBezTo>
                    <a:pt x="97" y="68"/>
                    <a:pt x="84" y="29"/>
                    <a:pt x="78" y="14"/>
                  </a:cubicBezTo>
                  <a:cubicBezTo>
                    <a:pt x="73" y="0"/>
                    <a:pt x="54" y="4"/>
                    <a:pt x="57" y="22"/>
                  </a:cubicBezTo>
                  <a:close/>
                </a:path>
              </a:pathLst>
            </a:custGeom>
            <a:solidFill>
              <a:srgbClr val="A9C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5" name="ísḷidê">
              <a:extLst>
                <a:ext uri="{FF2B5EF4-FFF2-40B4-BE49-F238E27FC236}">
                  <a16:creationId xmlns:a16="http://schemas.microsoft.com/office/drawing/2014/main" id="{84EC29A1-A97B-483A-B574-9669309F5CCA}"/>
                </a:ext>
              </a:extLst>
            </p:cNvPr>
            <p:cNvSpPr/>
            <p:nvPr/>
          </p:nvSpPr>
          <p:spPr bwMode="auto">
            <a:xfrm>
              <a:off x="3959076" y="3260112"/>
              <a:ext cx="65569" cy="77490"/>
            </a:xfrm>
            <a:custGeom>
              <a:avLst/>
              <a:gdLst>
                <a:gd name="T0" fmla="*/ 0 w 33"/>
                <a:gd name="T1" fmla="*/ 8 h 39"/>
                <a:gd name="T2" fmla="*/ 4 w 33"/>
                <a:gd name="T3" fmla="*/ 35 h 39"/>
                <a:gd name="T4" fmla="*/ 33 w 33"/>
                <a:gd name="T5" fmla="*/ 39 h 39"/>
                <a:gd name="T6" fmla="*/ 20 w 33"/>
                <a:gd name="T7" fmla="*/ 0 h 39"/>
                <a:gd name="T8" fmla="*/ 0 w 33"/>
                <a:gd name="T9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9">
                  <a:moveTo>
                    <a:pt x="0" y="8"/>
                  </a:moveTo>
                  <a:lnTo>
                    <a:pt x="4" y="35"/>
                  </a:lnTo>
                  <a:lnTo>
                    <a:pt x="33" y="39"/>
                  </a:lnTo>
                  <a:lnTo>
                    <a:pt x="2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94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6" name="ïṧḻïdè">
              <a:extLst>
                <a:ext uri="{FF2B5EF4-FFF2-40B4-BE49-F238E27FC236}">
                  <a16:creationId xmlns:a16="http://schemas.microsoft.com/office/drawing/2014/main" id="{A9E0370C-2100-4B17-B86C-0938CDEDD973}"/>
                </a:ext>
              </a:extLst>
            </p:cNvPr>
            <p:cNvSpPr/>
            <p:nvPr/>
          </p:nvSpPr>
          <p:spPr bwMode="auto">
            <a:xfrm>
              <a:off x="3549772" y="3403170"/>
              <a:ext cx="115241" cy="149019"/>
            </a:xfrm>
            <a:custGeom>
              <a:avLst/>
              <a:gdLst>
                <a:gd name="T0" fmla="*/ 28 w 28"/>
                <a:gd name="T1" fmla="*/ 29 h 36"/>
                <a:gd name="T2" fmla="*/ 19 w 28"/>
                <a:gd name="T3" fmla="*/ 22 h 36"/>
                <a:gd name="T4" fmla="*/ 16 w 28"/>
                <a:gd name="T5" fmla="*/ 13 h 36"/>
                <a:gd name="T6" fmla="*/ 16 w 28"/>
                <a:gd name="T7" fmla="*/ 17 h 36"/>
                <a:gd name="T8" fmla="*/ 2 w 28"/>
                <a:gd name="T9" fmla="*/ 5 h 36"/>
                <a:gd name="T10" fmla="*/ 7 w 28"/>
                <a:gd name="T11" fmla="*/ 26 h 36"/>
                <a:gd name="T12" fmla="*/ 20 w 28"/>
                <a:gd name="T13" fmla="*/ 36 h 36"/>
                <a:gd name="T14" fmla="*/ 28 w 28"/>
                <a:gd name="T15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36">
                  <a:moveTo>
                    <a:pt x="28" y="29"/>
                  </a:moveTo>
                  <a:cubicBezTo>
                    <a:pt x="22" y="28"/>
                    <a:pt x="19" y="25"/>
                    <a:pt x="19" y="22"/>
                  </a:cubicBezTo>
                  <a:cubicBezTo>
                    <a:pt x="19" y="15"/>
                    <a:pt x="16" y="12"/>
                    <a:pt x="16" y="13"/>
                  </a:cubicBezTo>
                  <a:cubicBezTo>
                    <a:pt x="16" y="15"/>
                    <a:pt x="17" y="18"/>
                    <a:pt x="16" y="17"/>
                  </a:cubicBezTo>
                  <a:cubicBezTo>
                    <a:pt x="16" y="16"/>
                    <a:pt x="11" y="0"/>
                    <a:pt x="2" y="5"/>
                  </a:cubicBezTo>
                  <a:cubicBezTo>
                    <a:pt x="0" y="6"/>
                    <a:pt x="2" y="18"/>
                    <a:pt x="7" y="26"/>
                  </a:cubicBezTo>
                  <a:cubicBezTo>
                    <a:pt x="12" y="33"/>
                    <a:pt x="17" y="29"/>
                    <a:pt x="20" y="36"/>
                  </a:cubicBezTo>
                  <a:lnTo>
                    <a:pt x="28" y="29"/>
                  </a:lnTo>
                  <a:close/>
                </a:path>
              </a:pathLst>
            </a:custGeom>
            <a:solidFill>
              <a:srgbClr val="FF94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7" name="íṥļîḓê">
              <a:extLst>
                <a:ext uri="{FF2B5EF4-FFF2-40B4-BE49-F238E27FC236}">
                  <a16:creationId xmlns:a16="http://schemas.microsoft.com/office/drawing/2014/main" id="{DEA7FF08-621C-4B48-A1DD-F3D98866D061}"/>
                </a:ext>
              </a:extLst>
            </p:cNvPr>
            <p:cNvSpPr/>
            <p:nvPr/>
          </p:nvSpPr>
          <p:spPr bwMode="auto">
            <a:xfrm>
              <a:off x="3883573" y="4444312"/>
              <a:ext cx="202665" cy="99346"/>
            </a:xfrm>
            <a:custGeom>
              <a:avLst/>
              <a:gdLst>
                <a:gd name="T0" fmla="*/ 48 w 49"/>
                <a:gd name="T1" fmla="*/ 2 h 24"/>
                <a:gd name="T2" fmla="*/ 31 w 49"/>
                <a:gd name="T3" fmla="*/ 4 h 24"/>
                <a:gd name="T4" fmla="*/ 6 w 49"/>
                <a:gd name="T5" fmla="*/ 12 h 24"/>
                <a:gd name="T6" fmla="*/ 49 w 49"/>
                <a:gd name="T7" fmla="*/ 17 h 24"/>
                <a:gd name="T8" fmla="*/ 48 w 49"/>
                <a:gd name="T9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4">
                  <a:moveTo>
                    <a:pt x="48" y="2"/>
                  </a:moveTo>
                  <a:cubicBezTo>
                    <a:pt x="48" y="2"/>
                    <a:pt x="43" y="0"/>
                    <a:pt x="31" y="4"/>
                  </a:cubicBezTo>
                  <a:cubicBezTo>
                    <a:pt x="23" y="6"/>
                    <a:pt x="14" y="8"/>
                    <a:pt x="6" y="12"/>
                  </a:cubicBezTo>
                  <a:cubicBezTo>
                    <a:pt x="0" y="15"/>
                    <a:pt x="48" y="24"/>
                    <a:pt x="49" y="17"/>
                  </a:cubicBezTo>
                  <a:cubicBezTo>
                    <a:pt x="49" y="7"/>
                    <a:pt x="48" y="2"/>
                    <a:pt x="48" y="2"/>
                  </a:cubicBezTo>
                  <a:close/>
                </a:path>
              </a:pathLst>
            </a:custGeom>
            <a:solidFill>
              <a:srgbClr val="002C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8" name="i$ľíḑé">
              <a:extLst>
                <a:ext uri="{FF2B5EF4-FFF2-40B4-BE49-F238E27FC236}">
                  <a16:creationId xmlns:a16="http://schemas.microsoft.com/office/drawing/2014/main" id="{00FECB55-F58F-4870-BDEA-0473207CB2DC}"/>
                </a:ext>
              </a:extLst>
            </p:cNvPr>
            <p:cNvSpPr/>
            <p:nvPr/>
          </p:nvSpPr>
          <p:spPr bwMode="auto">
            <a:xfrm>
              <a:off x="3784228" y="4505907"/>
              <a:ext cx="198691" cy="87424"/>
            </a:xfrm>
            <a:custGeom>
              <a:avLst/>
              <a:gdLst>
                <a:gd name="T0" fmla="*/ 48 w 48"/>
                <a:gd name="T1" fmla="*/ 0 h 21"/>
                <a:gd name="T2" fmla="*/ 31 w 48"/>
                <a:gd name="T3" fmla="*/ 1 h 21"/>
                <a:gd name="T4" fmla="*/ 5 w 48"/>
                <a:gd name="T5" fmla="*/ 10 h 21"/>
                <a:gd name="T6" fmla="*/ 48 w 48"/>
                <a:gd name="T7" fmla="*/ 15 h 21"/>
                <a:gd name="T8" fmla="*/ 48 w 48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1">
                  <a:moveTo>
                    <a:pt x="48" y="0"/>
                  </a:moveTo>
                  <a:cubicBezTo>
                    <a:pt x="48" y="0"/>
                    <a:pt x="43" y="0"/>
                    <a:pt x="31" y="1"/>
                  </a:cubicBezTo>
                  <a:cubicBezTo>
                    <a:pt x="26" y="2"/>
                    <a:pt x="9" y="6"/>
                    <a:pt x="5" y="10"/>
                  </a:cubicBezTo>
                  <a:cubicBezTo>
                    <a:pt x="0" y="15"/>
                    <a:pt x="48" y="21"/>
                    <a:pt x="48" y="15"/>
                  </a:cubicBezTo>
                  <a:cubicBezTo>
                    <a:pt x="48" y="5"/>
                    <a:pt x="48" y="0"/>
                    <a:pt x="48" y="0"/>
                  </a:cubicBezTo>
                  <a:close/>
                </a:path>
              </a:pathLst>
            </a:custGeom>
            <a:solidFill>
              <a:srgbClr val="002C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9" name="íṣḷïḑé">
              <a:extLst>
                <a:ext uri="{FF2B5EF4-FFF2-40B4-BE49-F238E27FC236}">
                  <a16:creationId xmlns:a16="http://schemas.microsoft.com/office/drawing/2014/main" id="{E13C95DE-8604-4BD2-B5B8-8E8654646CCD}"/>
                </a:ext>
              </a:extLst>
            </p:cNvPr>
            <p:cNvSpPr/>
            <p:nvPr/>
          </p:nvSpPr>
          <p:spPr bwMode="auto">
            <a:xfrm>
              <a:off x="3994840" y="3770750"/>
              <a:ext cx="141071" cy="711315"/>
            </a:xfrm>
            <a:custGeom>
              <a:avLst/>
              <a:gdLst>
                <a:gd name="T0" fmla="*/ 34 w 34"/>
                <a:gd name="T1" fmla="*/ 0 h 172"/>
                <a:gd name="T2" fmla="*/ 25 w 34"/>
                <a:gd name="T3" fmla="*/ 167 h 172"/>
                <a:gd name="T4" fmla="*/ 2 w 34"/>
                <a:gd name="T5" fmla="*/ 166 h 172"/>
                <a:gd name="T6" fmla="*/ 0 w 34"/>
                <a:gd name="T7" fmla="*/ 5 h 172"/>
                <a:gd name="T8" fmla="*/ 34 w 34"/>
                <a:gd name="T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72">
                  <a:moveTo>
                    <a:pt x="34" y="0"/>
                  </a:moveTo>
                  <a:cubicBezTo>
                    <a:pt x="25" y="167"/>
                    <a:pt x="25" y="167"/>
                    <a:pt x="25" y="167"/>
                  </a:cubicBezTo>
                  <a:cubicBezTo>
                    <a:pt x="25" y="167"/>
                    <a:pt x="15" y="172"/>
                    <a:pt x="2" y="166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34" y="0"/>
                  </a:lnTo>
                  <a:close/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0" name="íš1ídê">
              <a:extLst>
                <a:ext uri="{FF2B5EF4-FFF2-40B4-BE49-F238E27FC236}">
                  <a16:creationId xmlns:a16="http://schemas.microsoft.com/office/drawing/2014/main" id="{BE1B3617-0327-49B2-A5DB-15C6F01D7EC4}"/>
                </a:ext>
              </a:extLst>
            </p:cNvPr>
            <p:cNvSpPr/>
            <p:nvPr/>
          </p:nvSpPr>
          <p:spPr bwMode="auto">
            <a:xfrm>
              <a:off x="3879599" y="3838305"/>
              <a:ext cx="152993" cy="693433"/>
            </a:xfrm>
            <a:custGeom>
              <a:avLst/>
              <a:gdLst>
                <a:gd name="T0" fmla="*/ 37 w 37"/>
                <a:gd name="T1" fmla="*/ 3 h 168"/>
                <a:gd name="T2" fmla="*/ 28 w 37"/>
                <a:gd name="T3" fmla="*/ 166 h 168"/>
                <a:gd name="T4" fmla="*/ 7 w 37"/>
                <a:gd name="T5" fmla="*/ 162 h 168"/>
                <a:gd name="T6" fmla="*/ 0 w 37"/>
                <a:gd name="T7" fmla="*/ 1 h 168"/>
                <a:gd name="T8" fmla="*/ 0 w 37"/>
                <a:gd name="T9" fmla="*/ 0 h 168"/>
                <a:gd name="T10" fmla="*/ 37 w 37"/>
                <a:gd name="T11" fmla="*/ 3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68">
                  <a:moveTo>
                    <a:pt x="37" y="3"/>
                  </a:moveTo>
                  <a:cubicBezTo>
                    <a:pt x="28" y="166"/>
                    <a:pt x="28" y="166"/>
                    <a:pt x="28" y="166"/>
                  </a:cubicBezTo>
                  <a:cubicBezTo>
                    <a:pt x="8" y="168"/>
                    <a:pt x="7" y="162"/>
                    <a:pt x="7" y="162"/>
                  </a:cubicBezTo>
                  <a:cubicBezTo>
                    <a:pt x="8" y="151"/>
                    <a:pt x="1" y="1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7" y="3"/>
                  </a:lnTo>
                  <a:close/>
                </a:path>
              </a:pathLst>
            </a:custGeom>
            <a:solidFill>
              <a:srgbClr val="2E5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1" name="ïS1íḓè">
              <a:extLst>
                <a:ext uri="{FF2B5EF4-FFF2-40B4-BE49-F238E27FC236}">
                  <a16:creationId xmlns:a16="http://schemas.microsoft.com/office/drawing/2014/main" id="{90080134-5175-4342-A8DA-520F906F25FB}"/>
                </a:ext>
              </a:extLst>
            </p:cNvPr>
            <p:cNvSpPr/>
            <p:nvPr/>
          </p:nvSpPr>
          <p:spPr bwMode="auto">
            <a:xfrm>
              <a:off x="3879599" y="3119042"/>
              <a:ext cx="149019" cy="172862"/>
            </a:xfrm>
            <a:custGeom>
              <a:avLst/>
              <a:gdLst>
                <a:gd name="T0" fmla="*/ 1 w 36"/>
                <a:gd name="T1" fmla="*/ 21 h 42"/>
                <a:gd name="T2" fmla="*/ 22 w 36"/>
                <a:gd name="T3" fmla="*/ 39 h 42"/>
                <a:gd name="T4" fmla="*/ 35 w 36"/>
                <a:gd name="T5" fmla="*/ 18 h 42"/>
                <a:gd name="T6" fmla="*/ 18 w 36"/>
                <a:gd name="T7" fmla="*/ 0 h 42"/>
                <a:gd name="T8" fmla="*/ 1 w 36"/>
                <a:gd name="T9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2">
                  <a:moveTo>
                    <a:pt x="1" y="21"/>
                  </a:moveTo>
                  <a:cubicBezTo>
                    <a:pt x="2" y="31"/>
                    <a:pt x="11" y="42"/>
                    <a:pt x="22" y="39"/>
                  </a:cubicBezTo>
                  <a:cubicBezTo>
                    <a:pt x="30" y="36"/>
                    <a:pt x="36" y="29"/>
                    <a:pt x="35" y="18"/>
                  </a:cubicBezTo>
                  <a:cubicBezTo>
                    <a:pt x="34" y="7"/>
                    <a:pt x="27" y="0"/>
                    <a:pt x="18" y="0"/>
                  </a:cubicBezTo>
                  <a:cubicBezTo>
                    <a:pt x="9" y="1"/>
                    <a:pt x="0" y="10"/>
                    <a:pt x="1" y="21"/>
                  </a:cubicBezTo>
                  <a:close/>
                </a:path>
              </a:pathLst>
            </a:custGeom>
            <a:solidFill>
              <a:srgbClr val="FF94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2" name="iṥḷiḋé">
              <a:extLst>
                <a:ext uri="{FF2B5EF4-FFF2-40B4-BE49-F238E27FC236}">
                  <a16:creationId xmlns:a16="http://schemas.microsoft.com/office/drawing/2014/main" id="{8D7C9907-A70A-45FD-BEE3-AE3398C5A00E}"/>
                </a:ext>
              </a:extLst>
            </p:cNvPr>
            <p:cNvSpPr/>
            <p:nvPr/>
          </p:nvSpPr>
          <p:spPr bwMode="auto">
            <a:xfrm>
              <a:off x="3818005" y="3077316"/>
              <a:ext cx="244391" cy="214587"/>
            </a:xfrm>
            <a:custGeom>
              <a:avLst/>
              <a:gdLst>
                <a:gd name="T0" fmla="*/ 51 w 59"/>
                <a:gd name="T1" fmla="*/ 21 h 52"/>
                <a:gd name="T2" fmla="*/ 28 w 59"/>
                <a:gd name="T3" fmla="*/ 4 h 52"/>
                <a:gd name="T4" fmla="*/ 19 w 59"/>
                <a:gd name="T5" fmla="*/ 4 h 52"/>
                <a:gd name="T6" fmla="*/ 14 w 59"/>
                <a:gd name="T7" fmla="*/ 2 h 52"/>
                <a:gd name="T8" fmla="*/ 7 w 59"/>
                <a:gd name="T9" fmla="*/ 5 h 52"/>
                <a:gd name="T10" fmla="*/ 7 w 59"/>
                <a:gd name="T11" fmla="*/ 9 h 52"/>
                <a:gd name="T12" fmla="*/ 5 w 59"/>
                <a:gd name="T13" fmla="*/ 9 h 52"/>
                <a:gd name="T14" fmla="*/ 2 w 59"/>
                <a:gd name="T15" fmla="*/ 12 h 52"/>
                <a:gd name="T16" fmla="*/ 0 w 59"/>
                <a:gd name="T17" fmla="*/ 17 h 52"/>
                <a:gd name="T18" fmla="*/ 2 w 59"/>
                <a:gd name="T19" fmla="*/ 20 h 52"/>
                <a:gd name="T20" fmla="*/ 3 w 59"/>
                <a:gd name="T21" fmla="*/ 21 h 52"/>
                <a:gd name="T22" fmla="*/ 2 w 59"/>
                <a:gd name="T23" fmla="*/ 24 h 52"/>
                <a:gd name="T24" fmla="*/ 12 w 59"/>
                <a:gd name="T25" fmla="*/ 31 h 52"/>
                <a:gd name="T26" fmla="*/ 27 w 59"/>
                <a:gd name="T27" fmla="*/ 37 h 52"/>
                <a:gd name="T28" fmla="*/ 32 w 59"/>
                <a:gd name="T29" fmla="*/ 31 h 52"/>
                <a:gd name="T30" fmla="*/ 31 w 59"/>
                <a:gd name="T31" fmla="*/ 40 h 52"/>
                <a:gd name="T32" fmla="*/ 37 w 59"/>
                <a:gd name="T33" fmla="*/ 49 h 52"/>
                <a:gd name="T34" fmla="*/ 46 w 59"/>
                <a:gd name="T35" fmla="*/ 48 h 52"/>
                <a:gd name="T36" fmla="*/ 51 w 59"/>
                <a:gd name="T37" fmla="*/ 2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" h="52">
                  <a:moveTo>
                    <a:pt x="51" y="21"/>
                  </a:moveTo>
                  <a:cubicBezTo>
                    <a:pt x="54" y="8"/>
                    <a:pt x="41" y="0"/>
                    <a:pt x="28" y="4"/>
                  </a:cubicBezTo>
                  <a:cubicBezTo>
                    <a:pt x="26" y="0"/>
                    <a:pt x="21" y="0"/>
                    <a:pt x="19" y="4"/>
                  </a:cubicBezTo>
                  <a:cubicBezTo>
                    <a:pt x="17" y="3"/>
                    <a:pt x="15" y="2"/>
                    <a:pt x="14" y="2"/>
                  </a:cubicBezTo>
                  <a:cubicBezTo>
                    <a:pt x="11" y="2"/>
                    <a:pt x="9" y="3"/>
                    <a:pt x="7" y="5"/>
                  </a:cubicBezTo>
                  <a:cubicBezTo>
                    <a:pt x="6" y="6"/>
                    <a:pt x="6" y="8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10"/>
                    <a:pt x="3" y="11"/>
                    <a:pt x="2" y="12"/>
                  </a:cubicBezTo>
                  <a:cubicBezTo>
                    <a:pt x="1" y="14"/>
                    <a:pt x="0" y="15"/>
                    <a:pt x="0" y="17"/>
                  </a:cubicBezTo>
                  <a:cubicBezTo>
                    <a:pt x="0" y="18"/>
                    <a:pt x="1" y="20"/>
                    <a:pt x="2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2"/>
                    <a:pt x="2" y="23"/>
                    <a:pt x="2" y="24"/>
                  </a:cubicBezTo>
                  <a:cubicBezTo>
                    <a:pt x="3" y="27"/>
                    <a:pt x="6" y="33"/>
                    <a:pt x="12" y="31"/>
                  </a:cubicBezTo>
                  <a:cubicBezTo>
                    <a:pt x="21" y="29"/>
                    <a:pt x="26" y="32"/>
                    <a:pt x="27" y="37"/>
                  </a:cubicBezTo>
                  <a:cubicBezTo>
                    <a:pt x="26" y="28"/>
                    <a:pt x="30" y="27"/>
                    <a:pt x="32" y="31"/>
                  </a:cubicBezTo>
                  <a:cubicBezTo>
                    <a:pt x="34" y="33"/>
                    <a:pt x="31" y="37"/>
                    <a:pt x="31" y="40"/>
                  </a:cubicBezTo>
                  <a:cubicBezTo>
                    <a:pt x="32" y="43"/>
                    <a:pt x="37" y="49"/>
                    <a:pt x="37" y="49"/>
                  </a:cubicBezTo>
                  <a:cubicBezTo>
                    <a:pt x="43" y="52"/>
                    <a:pt x="46" y="48"/>
                    <a:pt x="46" y="48"/>
                  </a:cubicBezTo>
                  <a:cubicBezTo>
                    <a:pt x="51" y="39"/>
                    <a:pt x="59" y="22"/>
                    <a:pt x="51" y="21"/>
                  </a:cubicBezTo>
                  <a:close/>
                </a:path>
              </a:pathLst>
            </a:custGeom>
            <a:solidFill>
              <a:srgbClr val="002C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3" name="îŝ1íḑe">
              <a:extLst>
                <a:ext uri="{FF2B5EF4-FFF2-40B4-BE49-F238E27FC236}">
                  <a16:creationId xmlns:a16="http://schemas.microsoft.com/office/drawing/2014/main" id="{20A2FF1F-897E-4D10-8E47-35B80A4455C2}"/>
                </a:ext>
              </a:extLst>
            </p:cNvPr>
            <p:cNvSpPr/>
            <p:nvPr/>
          </p:nvSpPr>
          <p:spPr bwMode="auto">
            <a:xfrm>
              <a:off x="3867678" y="3283955"/>
              <a:ext cx="276182" cy="631838"/>
            </a:xfrm>
            <a:custGeom>
              <a:avLst/>
              <a:gdLst>
                <a:gd name="T0" fmla="*/ 5 w 67"/>
                <a:gd name="T1" fmla="*/ 18 h 153"/>
                <a:gd name="T2" fmla="*/ 0 w 67"/>
                <a:gd name="T3" fmla="*/ 142 h 153"/>
                <a:gd name="T4" fmla="*/ 67 w 67"/>
                <a:gd name="T5" fmla="*/ 134 h 153"/>
                <a:gd name="T6" fmla="*/ 63 w 67"/>
                <a:gd name="T7" fmla="*/ 89 h 153"/>
                <a:gd name="T8" fmla="*/ 52 w 67"/>
                <a:gd name="T9" fmla="*/ 13 h 153"/>
                <a:gd name="T10" fmla="*/ 5 w 67"/>
                <a:gd name="T11" fmla="*/ 1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153">
                  <a:moveTo>
                    <a:pt x="5" y="18"/>
                  </a:moveTo>
                  <a:cubicBezTo>
                    <a:pt x="5" y="18"/>
                    <a:pt x="0" y="108"/>
                    <a:pt x="0" y="142"/>
                  </a:cubicBezTo>
                  <a:cubicBezTo>
                    <a:pt x="13" y="153"/>
                    <a:pt x="62" y="147"/>
                    <a:pt x="67" y="134"/>
                  </a:cubicBezTo>
                  <a:cubicBezTo>
                    <a:pt x="67" y="134"/>
                    <a:pt x="65" y="113"/>
                    <a:pt x="63" y="89"/>
                  </a:cubicBezTo>
                  <a:cubicBezTo>
                    <a:pt x="61" y="64"/>
                    <a:pt x="57" y="26"/>
                    <a:pt x="52" y="13"/>
                  </a:cubicBezTo>
                  <a:cubicBezTo>
                    <a:pt x="48" y="0"/>
                    <a:pt x="26" y="1"/>
                    <a:pt x="5" y="18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4" name="iSļiḓé">
              <a:extLst>
                <a:ext uri="{FF2B5EF4-FFF2-40B4-BE49-F238E27FC236}">
                  <a16:creationId xmlns:a16="http://schemas.microsoft.com/office/drawing/2014/main" id="{C04BF59F-0135-460D-8D51-E55C4ABE68DF}"/>
                </a:ext>
              </a:extLst>
            </p:cNvPr>
            <p:cNvSpPr/>
            <p:nvPr/>
          </p:nvSpPr>
          <p:spPr bwMode="auto">
            <a:xfrm>
              <a:off x="3595470" y="3317733"/>
              <a:ext cx="363606" cy="379501"/>
            </a:xfrm>
            <a:custGeom>
              <a:avLst/>
              <a:gdLst>
                <a:gd name="T0" fmla="*/ 66 w 88"/>
                <a:gd name="T1" fmla="*/ 21 h 92"/>
                <a:gd name="T2" fmla="*/ 51 w 88"/>
                <a:gd name="T3" fmla="*/ 62 h 92"/>
                <a:gd name="T4" fmla="*/ 11 w 88"/>
                <a:gd name="T5" fmla="*/ 46 h 92"/>
                <a:gd name="T6" fmla="*/ 4 w 88"/>
                <a:gd name="T7" fmla="*/ 56 h 92"/>
                <a:gd name="T8" fmla="*/ 65 w 88"/>
                <a:gd name="T9" fmla="*/ 80 h 92"/>
                <a:gd name="T10" fmla="*/ 85 w 88"/>
                <a:gd name="T11" fmla="*/ 33 h 92"/>
                <a:gd name="T12" fmla="*/ 66 w 88"/>
                <a:gd name="T13" fmla="*/ 2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92">
                  <a:moveTo>
                    <a:pt x="66" y="21"/>
                  </a:moveTo>
                  <a:cubicBezTo>
                    <a:pt x="60" y="55"/>
                    <a:pt x="55" y="59"/>
                    <a:pt x="51" y="62"/>
                  </a:cubicBezTo>
                  <a:cubicBezTo>
                    <a:pt x="47" y="66"/>
                    <a:pt x="11" y="46"/>
                    <a:pt x="11" y="46"/>
                  </a:cubicBezTo>
                  <a:cubicBezTo>
                    <a:pt x="11" y="46"/>
                    <a:pt x="0" y="44"/>
                    <a:pt x="4" y="56"/>
                  </a:cubicBezTo>
                  <a:cubicBezTo>
                    <a:pt x="4" y="56"/>
                    <a:pt x="47" y="92"/>
                    <a:pt x="65" y="80"/>
                  </a:cubicBezTo>
                  <a:cubicBezTo>
                    <a:pt x="75" y="74"/>
                    <a:pt x="84" y="48"/>
                    <a:pt x="85" y="33"/>
                  </a:cubicBezTo>
                  <a:cubicBezTo>
                    <a:pt x="88" y="0"/>
                    <a:pt x="69" y="2"/>
                    <a:pt x="66" y="21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5" name="iSlíḑe">
              <a:extLst>
                <a:ext uri="{FF2B5EF4-FFF2-40B4-BE49-F238E27FC236}">
                  <a16:creationId xmlns:a16="http://schemas.microsoft.com/office/drawing/2014/main" id="{889A5E94-A3B7-4501-9287-E59A4971EAD6}"/>
                </a:ext>
              </a:extLst>
            </p:cNvPr>
            <p:cNvSpPr/>
            <p:nvPr/>
          </p:nvSpPr>
          <p:spPr bwMode="auto">
            <a:xfrm>
              <a:off x="3818005" y="1603027"/>
              <a:ext cx="445068" cy="673564"/>
            </a:xfrm>
            <a:custGeom>
              <a:avLst/>
              <a:gdLst>
                <a:gd name="T0" fmla="*/ 108 w 108"/>
                <a:gd name="T1" fmla="*/ 10 h 163"/>
                <a:gd name="T2" fmla="*/ 108 w 108"/>
                <a:gd name="T3" fmla="*/ 100 h 163"/>
                <a:gd name="T4" fmla="*/ 104 w 108"/>
                <a:gd name="T5" fmla="*/ 107 h 163"/>
                <a:gd name="T6" fmla="*/ 12 w 108"/>
                <a:gd name="T7" fmla="*/ 160 h 163"/>
                <a:gd name="T8" fmla="*/ 1 w 108"/>
                <a:gd name="T9" fmla="*/ 153 h 163"/>
                <a:gd name="T10" fmla="*/ 0 w 108"/>
                <a:gd name="T11" fmla="*/ 63 h 163"/>
                <a:gd name="T12" fmla="*/ 4 w 108"/>
                <a:gd name="T13" fmla="*/ 56 h 163"/>
                <a:gd name="T14" fmla="*/ 96 w 108"/>
                <a:gd name="T15" fmla="*/ 3 h 163"/>
                <a:gd name="T16" fmla="*/ 108 w 108"/>
                <a:gd name="T17" fmla="*/ 1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163">
                  <a:moveTo>
                    <a:pt x="108" y="10"/>
                  </a:moveTo>
                  <a:cubicBezTo>
                    <a:pt x="108" y="100"/>
                    <a:pt x="108" y="100"/>
                    <a:pt x="108" y="100"/>
                  </a:cubicBezTo>
                  <a:cubicBezTo>
                    <a:pt x="108" y="103"/>
                    <a:pt x="107" y="106"/>
                    <a:pt x="104" y="107"/>
                  </a:cubicBezTo>
                  <a:cubicBezTo>
                    <a:pt x="12" y="160"/>
                    <a:pt x="12" y="160"/>
                    <a:pt x="12" y="160"/>
                  </a:cubicBezTo>
                  <a:cubicBezTo>
                    <a:pt x="7" y="163"/>
                    <a:pt x="1" y="159"/>
                    <a:pt x="1" y="15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0"/>
                    <a:pt x="2" y="57"/>
                    <a:pt x="4" y="56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102" y="0"/>
                    <a:pt x="108" y="4"/>
                    <a:pt x="108" y="10"/>
                  </a:cubicBezTo>
                  <a:close/>
                </a:path>
              </a:pathLst>
            </a:custGeom>
            <a:solidFill>
              <a:srgbClr val="FD5C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6" name="isľîḓé">
              <a:extLst>
                <a:ext uri="{FF2B5EF4-FFF2-40B4-BE49-F238E27FC236}">
                  <a16:creationId xmlns:a16="http://schemas.microsoft.com/office/drawing/2014/main" id="{D7CC0B38-5465-4B16-B05A-62B86377BB70}"/>
                </a:ext>
              </a:extLst>
            </p:cNvPr>
            <p:cNvSpPr/>
            <p:nvPr/>
          </p:nvSpPr>
          <p:spPr bwMode="auto">
            <a:xfrm>
              <a:off x="3990867" y="1863313"/>
              <a:ext cx="164914" cy="218560"/>
            </a:xfrm>
            <a:custGeom>
              <a:avLst/>
              <a:gdLst>
                <a:gd name="T0" fmla="*/ 0 w 40"/>
                <a:gd name="T1" fmla="*/ 28 h 53"/>
                <a:gd name="T2" fmla="*/ 0 w 40"/>
                <a:gd name="T3" fmla="*/ 50 h 53"/>
                <a:gd name="T4" fmla="*/ 4 w 40"/>
                <a:gd name="T5" fmla="*/ 51 h 53"/>
                <a:gd name="T6" fmla="*/ 21 w 40"/>
                <a:gd name="T7" fmla="*/ 30 h 53"/>
                <a:gd name="T8" fmla="*/ 38 w 40"/>
                <a:gd name="T9" fmla="*/ 9 h 53"/>
                <a:gd name="T10" fmla="*/ 38 w 40"/>
                <a:gd name="T11" fmla="*/ 3 h 53"/>
                <a:gd name="T12" fmla="*/ 21 w 40"/>
                <a:gd name="T13" fmla="*/ 2 h 53"/>
                <a:gd name="T14" fmla="*/ 4 w 40"/>
                <a:gd name="T15" fmla="*/ 0 h 53"/>
                <a:gd name="T16" fmla="*/ 0 w 40"/>
                <a:gd name="T17" fmla="*/ 6 h 53"/>
                <a:gd name="T18" fmla="*/ 0 w 40"/>
                <a:gd name="T19" fmla="*/ 2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53">
                  <a:moveTo>
                    <a:pt x="0" y="28"/>
                  </a:move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3"/>
                    <a:pt x="4" y="51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40" y="7"/>
                    <a:pt x="40" y="3"/>
                    <a:pt x="38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3"/>
                    <a:pt x="0" y="6"/>
                  </a:cubicBez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7" name="ïşľiḋe">
              <a:extLst>
                <a:ext uri="{FF2B5EF4-FFF2-40B4-BE49-F238E27FC236}">
                  <a16:creationId xmlns:a16="http://schemas.microsoft.com/office/drawing/2014/main" id="{00ACDA7D-5138-4125-85B7-D4F7909FF6DD}"/>
                </a:ext>
              </a:extLst>
            </p:cNvPr>
            <p:cNvSpPr/>
            <p:nvPr/>
          </p:nvSpPr>
          <p:spPr bwMode="auto">
            <a:xfrm>
              <a:off x="5425418" y="4831761"/>
              <a:ext cx="445068" cy="673564"/>
            </a:xfrm>
            <a:custGeom>
              <a:avLst/>
              <a:gdLst>
                <a:gd name="T0" fmla="*/ 0 w 108"/>
                <a:gd name="T1" fmla="*/ 10 h 163"/>
                <a:gd name="T2" fmla="*/ 0 w 108"/>
                <a:gd name="T3" fmla="*/ 100 h 163"/>
                <a:gd name="T4" fmla="*/ 4 w 108"/>
                <a:gd name="T5" fmla="*/ 107 h 163"/>
                <a:gd name="T6" fmla="*/ 96 w 108"/>
                <a:gd name="T7" fmla="*/ 160 h 163"/>
                <a:gd name="T8" fmla="*/ 108 w 108"/>
                <a:gd name="T9" fmla="*/ 153 h 163"/>
                <a:gd name="T10" fmla="*/ 108 w 108"/>
                <a:gd name="T11" fmla="*/ 63 h 163"/>
                <a:gd name="T12" fmla="*/ 104 w 108"/>
                <a:gd name="T13" fmla="*/ 56 h 163"/>
                <a:gd name="T14" fmla="*/ 12 w 108"/>
                <a:gd name="T15" fmla="*/ 3 h 163"/>
                <a:gd name="T16" fmla="*/ 0 w 108"/>
                <a:gd name="T17" fmla="*/ 1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163">
                  <a:moveTo>
                    <a:pt x="0" y="10"/>
                  </a:moveTo>
                  <a:cubicBezTo>
                    <a:pt x="0" y="100"/>
                    <a:pt x="0" y="100"/>
                    <a:pt x="0" y="100"/>
                  </a:cubicBezTo>
                  <a:cubicBezTo>
                    <a:pt x="0" y="103"/>
                    <a:pt x="1" y="106"/>
                    <a:pt x="4" y="107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101" y="163"/>
                    <a:pt x="108" y="159"/>
                    <a:pt x="108" y="153"/>
                  </a:cubicBezTo>
                  <a:cubicBezTo>
                    <a:pt x="108" y="63"/>
                    <a:pt x="108" y="63"/>
                    <a:pt x="108" y="63"/>
                  </a:cubicBezTo>
                  <a:cubicBezTo>
                    <a:pt x="108" y="60"/>
                    <a:pt x="106" y="57"/>
                    <a:pt x="104" y="5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7" y="0"/>
                    <a:pt x="0" y="4"/>
                    <a:pt x="0" y="10"/>
                  </a:cubicBezTo>
                  <a:close/>
                </a:path>
              </a:pathLst>
            </a:custGeom>
            <a:solidFill>
              <a:srgbClr val="FD5C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8" name="ïṡľiḋê">
              <a:extLst>
                <a:ext uri="{FF2B5EF4-FFF2-40B4-BE49-F238E27FC236}">
                  <a16:creationId xmlns:a16="http://schemas.microsoft.com/office/drawing/2014/main" id="{03D9F324-E724-492B-B506-D4F3B370D889}"/>
                </a:ext>
              </a:extLst>
            </p:cNvPr>
            <p:cNvSpPr/>
            <p:nvPr/>
          </p:nvSpPr>
          <p:spPr bwMode="auto">
            <a:xfrm>
              <a:off x="5532711" y="5092046"/>
              <a:ext cx="168888" cy="218560"/>
            </a:xfrm>
            <a:custGeom>
              <a:avLst/>
              <a:gdLst>
                <a:gd name="T0" fmla="*/ 41 w 41"/>
                <a:gd name="T1" fmla="*/ 28 h 53"/>
                <a:gd name="T2" fmla="*/ 41 w 41"/>
                <a:gd name="T3" fmla="*/ 50 h 53"/>
                <a:gd name="T4" fmla="*/ 36 w 41"/>
                <a:gd name="T5" fmla="*/ 51 h 53"/>
                <a:gd name="T6" fmla="*/ 19 w 41"/>
                <a:gd name="T7" fmla="*/ 30 h 53"/>
                <a:gd name="T8" fmla="*/ 2 w 41"/>
                <a:gd name="T9" fmla="*/ 10 h 53"/>
                <a:gd name="T10" fmla="*/ 2 w 41"/>
                <a:gd name="T11" fmla="*/ 3 h 53"/>
                <a:gd name="T12" fmla="*/ 19 w 41"/>
                <a:gd name="T13" fmla="*/ 2 h 53"/>
                <a:gd name="T14" fmla="*/ 36 w 41"/>
                <a:gd name="T15" fmla="*/ 0 h 53"/>
                <a:gd name="T16" fmla="*/ 41 w 41"/>
                <a:gd name="T17" fmla="*/ 6 h 53"/>
                <a:gd name="T18" fmla="*/ 41 w 41"/>
                <a:gd name="T19" fmla="*/ 2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53">
                  <a:moveTo>
                    <a:pt x="41" y="28"/>
                  </a:moveTo>
                  <a:cubicBezTo>
                    <a:pt x="41" y="50"/>
                    <a:pt x="41" y="50"/>
                    <a:pt x="41" y="50"/>
                  </a:cubicBezTo>
                  <a:cubicBezTo>
                    <a:pt x="41" y="53"/>
                    <a:pt x="38" y="53"/>
                    <a:pt x="36" y="5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7"/>
                    <a:pt x="0" y="3"/>
                    <a:pt x="2" y="3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8" y="0"/>
                    <a:pt x="41" y="3"/>
                    <a:pt x="41" y="6"/>
                  </a:cubicBezTo>
                  <a:lnTo>
                    <a:pt x="41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9" name="íşliḋe">
              <a:extLst>
                <a:ext uri="{FF2B5EF4-FFF2-40B4-BE49-F238E27FC236}">
                  <a16:creationId xmlns:a16="http://schemas.microsoft.com/office/drawing/2014/main" id="{29EFCDD7-7A97-4C24-BE98-AC6C57732FD4}"/>
                </a:ext>
              </a:extLst>
            </p:cNvPr>
            <p:cNvSpPr/>
            <p:nvPr/>
          </p:nvSpPr>
          <p:spPr bwMode="auto">
            <a:xfrm>
              <a:off x="3309355" y="2441504"/>
              <a:ext cx="421226" cy="550375"/>
            </a:xfrm>
            <a:custGeom>
              <a:avLst/>
              <a:gdLst>
                <a:gd name="T0" fmla="*/ 102 w 102"/>
                <a:gd name="T1" fmla="*/ 15 h 133"/>
                <a:gd name="T2" fmla="*/ 102 w 102"/>
                <a:gd name="T3" fmla="*/ 46 h 133"/>
                <a:gd name="T4" fmla="*/ 86 w 102"/>
                <a:gd name="T5" fmla="*/ 74 h 133"/>
                <a:gd name="T6" fmla="*/ 40 w 102"/>
                <a:gd name="T7" fmla="*/ 100 h 133"/>
                <a:gd name="T8" fmla="*/ 26 w 102"/>
                <a:gd name="T9" fmla="*/ 133 h 133"/>
                <a:gd name="T10" fmla="*/ 21 w 102"/>
                <a:gd name="T11" fmla="*/ 111 h 133"/>
                <a:gd name="T12" fmla="*/ 17 w 102"/>
                <a:gd name="T13" fmla="*/ 113 h 133"/>
                <a:gd name="T14" fmla="*/ 0 w 102"/>
                <a:gd name="T15" fmla="*/ 104 h 133"/>
                <a:gd name="T16" fmla="*/ 0 w 102"/>
                <a:gd name="T17" fmla="*/ 73 h 133"/>
                <a:gd name="T18" fmla="*/ 17 w 102"/>
                <a:gd name="T19" fmla="*/ 45 h 133"/>
                <a:gd name="T20" fmla="*/ 86 w 102"/>
                <a:gd name="T21" fmla="*/ 5 h 133"/>
                <a:gd name="T22" fmla="*/ 102 w 102"/>
                <a:gd name="T23" fmla="*/ 1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2" h="133">
                  <a:moveTo>
                    <a:pt x="102" y="15"/>
                  </a:moveTo>
                  <a:cubicBezTo>
                    <a:pt x="102" y="46"/>
                    <a:pt x="102" y="46"/>
                    <a:pt x="102" y="46"/>
                  </a:cubicBezTo>
                  <a:cubicBezTo>
                    <a:pt x="102" y="56"/>
                    <a:pt x="95" y="68"/>
                    <a:pt x="86" y="74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21" y="111"/>
                    <a:pt x="21" y="111"/>
                    <a:pt x="21" y="111"/>
                  </a:cubicBezTo>
                  <a:cubicBezTo>
                    <a:pt x="17" y="113"/>
                    <a:pt x="17" y="113"/>
                    <a:pt x="17" y="113"/>
                  </a:cubicBezTo>
                  <a:cubicBezTo>
                    <a:pt x="8" y="118"/>
                    <a:pt x="0" y="114"/>
                    <a:pt x="0" y="104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63"/>
                    <a:pt x="8" y="50"/>
                    <a:pt x="17" y="45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95" y="0"/>
                    <a:pt x="102" y="4"/>
                    <a:pt x="102" y="15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0" name="íṧlíḋé">
              <a:extLst>
                <a:ext uri="{FF2B5EF4-FFF2-40B4-BE49-F238E27FC236}">
                  <a16:creationId xmlns:a16="http://schemas.microsoft.com/office/drawing/2014/main" id="{DE239934-0EB1-4FAE-B5EA-A0ED9451A832}"/>
                </a:ext>
              </a:extLst>
            </p:cNvPr>
            <p:cNvSpPr/>
            <p:nvPr/>
          </p:nvSpPr>
          <p:spPr bwMode="auto">
            <a:xfrm>
              <a:off x="3400753" y="2582576"/>
              <a:ext cx="264260" cy="206639"/>
            </a:xfrm>
            <a:custGeom>
              <a:avLst/>
              <a:gdLst>
                <a:gd name="T0" fmla="*/ 59 w 64"/>
                <a:gd name="T1" fmla="*/ 1 h 50"/>
                <a:gd name="T2" fmla="*/ 63 w 64"/>
                <a:gd name="T3" fmla="*/ 11 h 50"/>
                <a:gd name="T4" fmla="*/ 55 w 64"/>
                <a:gd name="T5" fmla="*/ 18 h 50"/>
                <a:gd name="T6" fmla="*/ 52 w 64"/>
                <a:gd name="T7" fmla="*/ 8 h 50"/>
                <a:gd name="T8" fmla="*/ 59 w 64"/>
                <a:gd name="T9" fmla="*/ 1 h 50"/>
                <a:gd name="T10" fmla="*/ 35 w 64"/>
                <a:gd name="T11" fmla="*/ 19 h 50"/>
                <a:gd name="T12" fmla="*/ 38 w 64"/>
                <a:gd name="T13" fmla="*/ 29 h 50"/>
                <a:gd name="T14" fmla="*/ 46 w 64"/>
                <a:gd name="T15" fmla="*/ 21 h 50"/>
                <a:gd name="T16" fmla="*/ 42 w 64"/>
                <a:gd name="T17" fmla="*/ 11 h 50"/>
                <a:gd name="T18" fmla="*/ 35 w 64"/>
                <a:gd name="T19" fmla="*/ 19 h 50"/>
                <a:gd name="T20" fmla="*/ 18 w 64"/>
                <a:gd name="T21" fmla="*/ 29 h 50"/>
                <a:gd name="T22" fmla="*/ 21 w 64"/>
                <a:gd name="T23" fmla="*/ 39 h 50"/>
                <a:gd name="T24" fmla="*/ 28 w 64"/>
                <a:gd name="T25" fmla="*/ 31 h 50"/>
                <a:gd name="T26" fmla="*/ 25 w 64"/>
                <a:gd name="T27" fmla="*/ 21 h 50"/>
                <a:gd name="T28" fmla="*/ 18 w 64"/>
                <a:gd name="T29" fmla="*/ 29 h 50"/>
                <a:gd name="T30" fmla="*/ 1 w 64"/>
                <a:gd name="T31" fmla="*/ 39 h 50"/>
                <a:gd name="T32" fmla="*/ 4 w 64"/>
                <a:gd name="T33" fmla="*/ 49 h 50"/>
                <a:gd name="T34" fmla="*/ 11 w 64"/>
                <a:gd name="T35" fmla="*/ 42 h 50"/>
                <a:gd name="T36" fmla="*/ 8 w 64"/>
                <a:gd name="T37" fmla="*/ 32 h 50"/>
                <a:gd name="T38" fmla="*/ 1 w 64"/>
                <a:gd name="T39" fmla="*/ 3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4" h="50">
                  <a:moveTo>
                    <a:pt x="59" y="1"/>
                  </a:moveTo>
                  <a:cubicBezTo>
                    <a:pt x="62" y="1"/>
                    <a:pt x="64" y="6"/>
                    <a:pt x="63" y="11"/>
                  </a:cubicBezTo>
                  <a:cubicBezTo>
                    <a:pt x="61" y="16"/>
                    <a:pt x="58" y="19"/>
                    <a:pt x="55" y="18"/>
                  </a:cubicBezTo>
                  <a:cubicBezTo>
                    <a:pt x="52" y="18"/>
                    <a:pt x="51" y="13"/>
                    <a:pt x="52" y="8"/>
                  </a:cubicBezTo>
                  <a:cubicBezTo>
                    <a:pt x="53" y="3"/>
                    <a:pt x="57" y="0"/>
                    <a:pt x="59" y="1"/>
                  </a:cubicBezTo>
                  <a:close/>
                  <a:moveTo>
                    <a:pt x="35" y="19"/>
                  </a:moveTo>
                  <a:cubicBezTo>
                    <a:pt x="34" y="24"/>
                    <a:pt x="35" y="28"/>
                    <a:pt x="38" y="29"/>
                  </a:cubicBezTo>
                  <a:cubicBezTo>
                    <a:pt x="41" y="29"/>
                    <a:pt x="44" y="26"/>
                    <a:pt x="46" y="21"/>
                  </a:cubicBezTo>
                  <a:cubicBezTo>
                    <a:pt x="47" y="16"/>
                    <a:pt x="45" y="12"/>
                    <a:pt x="42" y="11"/>
                  </a:cubicBezTo>
                  <a:cubicBezTo>
                    <a:pt x="39" y="10"/>
                    <a:pt x="36" y="14"/>
                    <a:pt x="35" y="19"/>
                  </a:cubicBezTo>
                  <a:close/>
                  <a:moveTo>
                    <a:pt x="18" y="29"/>
                  </a:moveTo>
                  <a:cubicBezTo>
                    <a:pt x="17" y="34"/>
                    <a:pt x="18" y="38"/>
                    <a:pt x="21" y="39"/>
                  </a:cubicBezTo>
                  <a:cubicBezTo>
                    <a:pt x="24" y="40"/>
                    <a:pt x="27" y="36"/>
                    <a:pt x="28" y="31"/>
                  </a:cubicBezTo>
                  <a:cubicBezTo>
                    <a:pt x="30" y="27"/>
                    <a:pt x="28" y="22"/>
                    <a:pt x="25" y="21"/>
                  </a:cubicBezTo>
                  <a:cubicBezTo>
                    <a:pt x="22" y="21"/>
                    <a:pt x="19" y="24"/>
                    <a:pt x="18" y="29"/>
                  </a:cubicBezTo>
                  <a:close/>
                  <a:moveTo>
                    <a:pt x="1" y="39"/>
                  </a:moveTo>
                  <a:cubicBezTo>
                    <a:pt x="0" y="44"/>
                    <a:pt x="1" y="49"/>
                    <a:pt x="4" y="49"/>
                  </a:cubicBezTo>
                  <a:cubicBezTo>
                    <a:pt x="7" y="50"/>
                    <a:pt x="10" y="47"/>
                    <a:pt x="11" y="42"/>
                  </a:cubicBezTo>
                  <a:cubicBezTo>
                    <a:pt x="13" y="37"/>
                    <a:pt x="11" y="32"/>
                    <a:pt x="8" y="32"/>
                  </a:cubicBezTo>
                  <a:cubicBezTo>
                    <a:pt x="5" y="31"/>
                    <a:pt x="2" y="35"/>
                    <a:pt x="1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1" name="iŝḻîḓe">
              <a:extLst>
                <a:ext uri="{FF2B5EF4-FFF2-40B4-BE49-F238E27FC236}">
                  <a16:creationId xmlns:a16="http://schemas.microsoft.com/office/drawing/2014/main" id="{175646C1-844F-4D5C-BEC6-6D648787128A}"/>
                </a:ext>
              </a:extLst>
            </p:cNvPr>
            <p:cNvSpPr/>
            <p:nvPr/>
          </p:nvSpPr>
          <p:spPr bwMode="auto">
            <a:xfrm>
              <a:off x="7758053" y="1710320"/>
              <a:ext cx="421226" cy="550375"/>
            </a:xfrm>
            <a:custGeom>
              <a:avLst/>
              <a:gdLst>
                <a:gd name="T0" fmla="*/ 0 w 102"/>
                <a:gd name="T1" fmla="*/ 14 h 133"/>
                <a:gd name="T2" fmla="*/ 0 w 102"/>
                <a:gd name="T3" fmla="*/ 45 h 133"/>
                <a:gd name="T4" fmla="*/ 16 w 102"/>
                <a:gd name="T5" fmla="*/ 73 h 133"/>
                <a:gd name="T6" fmla="*/ 62 w 102"/>
                <a:gd name="T7" fmla="*/ 100 h 133"/>
                <a:gd name="T8" fmla="*/ 76 w 102"/>
                <a:gd name="T9" fmla="*/ 133 h 133"/>
                <a:gd name="T10" fmla="*/ 81 w 102"/>
                <a:gd name="T11" fmla="*/ 111 h 133"/>
                <a:gd name="T12" fmla="*/ 85 w 102"/>
                <a:gd name="T13" fmla="*/ 113 h 133"/>
                <a:gd name="T14" fmla="*/ 102 w 102"/>
                <a:gd name="T15" fmla="*/ 103 h 133"/>
                <a:gd name="T16" fmla="*/ 102 w 102"/>
                <a:gd name="T17" fmla="*/ 73 h 133"/>
                <a:gd name="T18" fmla="*/ 85 w 102"/>
                <a:gd name="T19" fmla="*/ 45 h 133"/>
                <a:gd name="T20" fmla="*/ 16 w 102"/>
                <a:gd name="T21" fmla="*/ 5 h 133"/>
                <a:gd name="T22" fmla="*/ 0 w 102"/>
                <a:gd name="T23" fmla="*/ 1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2" h="133">
                  <a:moveTo>
                    <a:pt x="0" y="14"/>
                  </a:moveTo>
                  <a:cubicBezTo>
                    <a:pt x="0" y="45"/>
                    <a:pt x="0" y="45"/>
                    <a:pt x="0" y="45"/>
                  </a:cubicBezTo>
                  <a:cubicBezTo>
                    <a:pt x="0" y="55"/>
                    <a:pt x="7" y="68"/>
                    <a:pt x="16" y="73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76" y="133"/>
                    <a:pt x="76" y="133"/>
                    <a:pt x="76" y="133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94" y="118"/>
                    <a:pt x="102" y="114"/>
                    <a:pt x="102" y="103"/>
                  </a:cubicBezTo>
                  <a:cubicBezTo>
                    <a:pt x="102" y="73"/>
                    <a:pt x="102" y="73"/>
                    <a:pt x="102" y="73"/>
                  </a:cubicBezTo>
                  <a:cubicBezTo>
                    <a:pt x="102" y="62"/>
                    <a:pt x="94" y="50"/>
                    <a:pt x="85" y="4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7" y="0"/>
                    <a:pt x="0" y="4"/>
                    <a:pt x="0" y="14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2" name="işḻíḍé">
              <a:extLst>
                <a:ext uri="{FF2B5EF4-FFF2-40B4-BE49-F238E27FC236}">
                  <a16:creationId xmlns:a16="http://schemas.microsoft.com/office/drawing/2014/main" id="{5026F856-8C92-4BB5-9698-1A3F9E7F3274}"/>
                </a:ext>
              </a:extLst>
            </p:cNvPr>
            <p:cNvSpPr/>
            <p:nvPr/>
          </p:nvSpPr>
          <p:spPr bwMode="auto">
            <a:xfrm>
              <a:off x="7823621" y="1851392"/>
              <a:ext cx="264260" cy="206639"/>
            </a:xfrm>
            <a:custGeom>
              <a:avLst/>
              <a:gdLst>
                <a:gd name="T0" fmla="*/ 12 w 64"/>
                <a:gd name="T1" fmla="*/ 8 h 50"/>
                <a:gd name="T2" fmla="*/ 9 w 64"/>
                <a:gd name="T3" fmla="*/ 18 h 50"/>
                <a:gd name="T4" fmla="*/ 1 w 64"/>
                <a:gd name="T5" fmla="*/ 10 h 50"/>
                <a:gd name="T6" fmla="*/ 4 w 64"/>
                <a:gd name="T7" fmla="*/ 0 h 50"/>
                <a:gd name="T8" fmla="*/ 12 w 64"/>
                <a:gd name="T9" fmla="*/ 8 h 50"/>
                <a:gd name="T10" fmla="*/ 22 w 64"/>
                <a:gd name="T11" fmla="*/ 11 h 50"/>
                <a:gd name="T12" fmla="*/ 18 w 64"/>
                <a:gd name="T13" fmla="*/ 21 h 50"/>
                <a:gd name="T14" fmla="*/ 26 w 64"/>
                <a:gd name="T15" fmla="*/ 28 h 50"/>
                <a:gd name="T16" fmla="*/ 29 w 64"/>
                <a:gd name="T17" fmla="*/ 18 h 50"/>
                <a:gd name="T18" fmla="*/ 22 w 64"/>
                <a:gd name="T19" fmla="*/ 11 h 50"/>
                <a:gd name="T20" fmla="*/ 39 w 64"/>
                <a:gd name="T21" fmla="*/ 21 h 50"/>
                <a:gd name="T22" fmla="*/ 35 w 64"/>
                <a:gd name="T23" fmla="*/ 31 h 50"/>
                <a:gd name="T24" fmla="*/ 43 w 64"/>
                <a:gd name="T25" fmla="*/ 39 h 50"/>
                <a:gd name="T26" fmla="*/ 46 w 64"/>
                <a:gd name="T27" fmla="*/ 29 h 50"/>
                <a:gd name="T28" fmla="*/ 39 w 64"/>
                <a:gd name="T29" fmla="*/ 21 h 50"/>
                <a:gd name="T30" fmla="*/ 56 w 64"/>
                <a:gd name="T31" fmla="*/ 31 h 50"/>
                <a:gd name="T32" fmla="*/ 53 w 64"/>
                <a:gd name="T33" fmla="*/ 41 h 50"/>
                <a:gd name="T34" fmla="*/ 60 w 64"/>
                <a:gd name="T35" fmla="*/ 49 h 50"/>
                <a:gd name="T36" fmla="*/ 63 w 64"/>
                <a:gd name="T37" fmla="*/ 39 h 50"/>
                <a:gd name="T38" fmla="*/ 56 w 64"/>
                <a:gd name="T39" fmla="*/ 3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4" h="50">
                  <a:moveTo>
                    <a:pt x="12" y="8"/>
                  </a:moveTo>
                  <a:cubicBezTo>
                    <a:pt x="13" y="13"/>
                    <a:pt x="12" y="17"/>
                    <a:pt x="9" y="18"/>
                  </a:cubicBezTo>
                  <a:cubicBezTo>
                    <a:pt x="6" y="19"/>
                    <a:pt x="3" y="15"/>
                    <a:pt x="1" y="10"/>
                  </a:cubicBezTo>
                  <a:cubicBezTo>
                    <a:pt x="0" y="6"/>
                    <a:pt x="2" y="1"/>
                    <a:pt x="4" y="0"/>
                  </a:cubicBezTo>
                  <a:cubicBezTo>
                    <a:pt x="7" y="0"/>
                    <a:pt x="11" y="3"/>
                    <a:pt x="12" y="8"/>
                  </a:cubicBezTo>
                  <a:close/>
                  <a:moveTo>
                    <a:pt x="22" y="11"/>
                  </a:moveTo>
                  <a:cubicBezTo>
                    <a:pt x="19" y="11"/>
                    <a:pt x="17" y="16"/>
                    <a:pt x="18" y="21"/>
                  </a:cubicBezTo>
                  <a:cubicBezTo>
                    <a:pt x="20" y="26"/>
                    <a:pt x="23" y="29"/>
                    <a:pt x="26" y="28"/>
                  </a:cubicBezTo>
                  <a:cubicBezTo>
                    <a:pt x="29" y="28"/>
                    <a:pt x="30" y="23"/>
                    <a:pt x="29" y="18"/>
                  </a:cubicBezTo>
                  <a:cubicBezTo>
                    <a:pt x="28" y="13"/>
                    <a:pt x="24" y="10"/>
                    <a:pt x="22" y="11"/>
                  </a:cubicBezTo>
                  <a:close/>
                  <a:moveTo>
                    <a:pt x="39" y="21"/>
                  </a:moveTo>
                  <a:cubicBezTo>
                    <a:pt x="36" y="22"/>
                    <a:pt x="34" y="26"/>
                    <a:pt x="35" y="31"/>
                  </a:cubicBezTo>
                  <a:cubicBezTo>
                    <a:pt x="37" y="36"/>
                    <a:pt x="40" y="39"/>
                    <a:pt x="43" y="39"/>
                  </a:cubicBezTo>
                  <a:cubicBezTo>
                    <a:pt x="46" y="38"/>
                    <a:pt x="47" y="33"/>
                    <a:pt x="46" y="29"/>
                  </a:cubicBezTo>
                  <a:cubicBezTo>
                    <a:pt x="45" y="24"/>
                    <a:pt x="42" y="20"/>
                    <a:pt x="39" y="21"/>
                  </a:cubicBezTo>
                  <a:close/>
                  <a:moveTo>
                    <a:pt x="56" y="31"/>
                  </a:moveTo>
                  <a:cubicBezTo>
                    <a:pt x="53" y="32"/>
                    <a:pt x="51" y="37"/>
                    <a:pt x="53" y="41"/>
                  </a:cubicBezTo>
                  <a:cubicBezTo>
                    <a:pt x="54" y="46"/>
                    <a:pt x="57" y="50"/>
                    <a:pt x="60" y="49"/>
                  </a:cubicBezTo>
                  <a:cubicBezTo>
                    <a:pt x="63" y="48"/>
                    <a:pt x="64" y="44"/>
                    <a:pt x="63" y="39"/>
                  </a:cubicBezTo>
                  <a:cubicBezTo>
                    <a:pt x="62" y="34"/>
                    <a:pt x="59" y="31"/>
                    <a:pt x="56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3" name="îSḷíḋè">
              <a:extLst>
                <a:ext uri="{FF2B5EF4-FFF2-40B4-BE49-F238E27FC236}">
                  <a16:creationId xmlns:a16="http://schemas.microsoft.com/office/drawing/2014/main" id="{8280ED10-1876-46BB-8C8C-069566B1A0E4}"/>
                </a:ext>
              </a:extLst>
            </p:cNvPr>
            <p:cNvSpPr/>
            <p:nvPr/>
          </p:nvSpPr>
          <p:spPr bwMode="auto">
            <a:xfrm>
              <a:off x="4747880" y="4976805"/>
              <a:ext cx="417252" cy="264260"/>
            </a:xfrm>
            <a:custGeom>
              <a:avLst/>
              <a:gdLst>
                <a:gd name="T0" fmla="*/ 43 w 101"/>
                <a:gd name="T1" fmla="*/ 5 h 64"/>
                <a:gd name="T2" fmla="*/ 92 w 101"/>
                <a:gd name="T3" fmla="*/ 34 h 64"/>
                <a:gd name="T4" fmla="*/ 92 w 101"/>
                <a:gd name="T5" fmla="*/ 55 h 64"/>
                <a:gd name="T6" fmla="*/ 84 w 101"/>
                <a:gd name="T7" fmla="*/ 60 h 64"/>
                <a:gd name="T8" fmla="*/ 58 w 101"/>
                <a:gd name="T9" fmla="*/ 60 h 64"/>
                <a:gd name="T10" fmla="*/ 9 w 101"/>
                <a:gd name="T11" fmla="*/ 31 h 64"/>
                <a:gd name="T12" fmla="*/ 9 w 101"/>
                <a:gd name="T13" fmla="*/ 9 h 64"/>
                <a:gd name="T14" fmla="*/ 17 w 101"/>
                <a:gd name="T15" fmla="*/ 5 h 64"/>
                <a:gd name="T16" fmla="*/ 43 w 101"/>
                <a:gd name="T17" fmla="*/ 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" h="64">
                  <a:moveTo>
                    <a:pt x="43" y="5"/>
                  </a:moveTo>
                  <a:cubicBezTo>
                    <a:pt x="92" y="34"/>
                    <a:pt x="92" y="34"/>
                    <a:pt x="92" y="34"/>
                  </a:cubicBezTo>
                  <a:cubicBezTo>
                    <a:pt x="101" y="38"/>
                    <a:pt x="101" y="50"/>
                    <a:pt x="92" y="55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76" y="64"/>
                    <a:pt x="66" y="64"/>
                    <a:pt x="58" y="6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0" y="26"/>
                    <a:pt x="1" y="14"/>
                    <a:pt x="9" y="9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25" y="0"/>
                    <a:pt x="35" y="0"/>
                    <a:pt x="43" y="5"/>
                  </a:cubicBezTo>
                  <a:close/>
                </a:path>
              </a:pathLst>
            </a:custGeom>
            <a:solidFill>
              <a:srgbClr val="9AB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4" name="išḷíďé">
              <a:extLst>
                <a:ext uri="{FF2B5EF4-FFF2-40B4-BE49-F238E27FC236}">
                  <a16:creationId xmlns:a16="http://schemas.microsoft.com/office/drawing/2014/main" id="{F4F5D6CD-4ACC-4C07-8C4B-3F2FCA802977}"/>
                </a:ext>
              </a:extLst>
            </p:cNvPr>
            <p:cNvSpPr/>
            <p:nvPr/>
          </p:nvSpPr>
          <p:spPr bwMode="auto">
            <a:xfrm>
              <a:off x="4817422" y="5022505"/>
              <a:ext cx="160941" cy="119215"/>
            </a:xfrm>
            <a:custGeom>
              <a:avLst/>
              <a:gdLst>
                <a:gd name="T0" fmla="*/ 36 w 39"/>
                <a:gd name="T1" fmla="*/ 0 h 29"/>
                <a:gd name="T2" fmla="*/ 24 w 39"/>
                <a:gd name="T3" fmla="*/ 0 h 29"/>
                <a:gd name="T4" fmla="*/ 2 w 39"/>
                <a:gd name="T5" fmla="*/ 23 h 29"/>
                <a:gd name="T6" fmla="*/ 27 w 39"/>
                <a:gd name="T7" fmla="*/ 16 h 29"/>
                <a:gd name="T8" fmla="*/ 39 w 39"/>
                <a:gd name="T9" fmla="*/ 10 h 29"/>
                <a:gd name="T10" fmla="*/ 39 w 39"/>
                <a:gd name="T11" fmla="*/ 2 h 29"/>
                <a:gd name="T12" fmla="*/ 36 w 39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29">
                  <a:moveTo>
                    <a:pt x="36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0" y="18"/>
                    <a:pt x="2" y="23"/>
                  </a:cubicBezTo>
                  <a:cubicBezTo>
                    <a:pt x="4" y="29"/>
                    <a:pt x="20" y="20"/>
                    <a:pt x="27" y="16"/>
                  </a:cubicBezTo>
                  <a:cubicBezTo>
                    <a:pt x="30" y="15"/>
                    <a:pt x="39" y="10"/>
                    <a:pt x="39" y="10"/>
                  </a:cubicBezTo>
                  <a:cubicBezTo>
                    <a:pt x="39" y="2"/>
                    <a:pt x="39" y="2"/>
                    <a:pt x="39" y="2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002C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5" name="i$ḷíḋê">
              <a:extLst>
                <a:ext uri="{FF2B5EF4-FFF2-40B4-BE49-F238E27FC236}">
                  <a16:creationId xmlns:a16="http://schemas.microsoft.com/office/drawing/2014/main" id="{25A6935E-4530-4F57-A3FF-8306F22E8877}"/>
                </a:ext>
              </a:extLst>
            </p:cNvPr>
            <p:cNvSpPr/>
            <p:nvPr/>
          </p:nvSpPr>
          <p:spPr bwMode="auto">
            <a:xfrm>
              <a:off x="4908820" y="5046348"/>
              <a:ext cx="160941" cy="133124"/>
            </a:xfrm>
            <a:custGeom>
              <a:avLst/>
              <a:gdLst>
                <a:gd name="T0" fmla="*/ 21 w 39"/>
                <a:gd name="T1" fmla="*/ 4 h 32"/>
                <a:gd name="T2" fmla="*/ 2 w 39"/>
                <a:gd name="T3" fmla="*/ 29 h 32"/>
                <a:gd name="T4" fmla="*/ 38 w 39"/>
                <a:gd name="T5" fmla="*/ 17 h 32"/>
                <a:gd name="T6" fmla="*/ 39 w 39"/>
                <a:gd name="T7" fmla="*/ 0 h 32"/>
                <a:gd name="T8" fmla="*/ 21 w 39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2">
                  <a:moveTo>
                    <a:pt x="21" y="4"/>
                  </a:moveTo>
                  <a:cubicBezTo>
                    <a:pt x="21" y="4"/>
                    <a:pt x="0" y="25"/>
                    <a:pt x="2" y="29"/>
                  </a:cubicBezTo>
                  <a:cubicBezTo>
                    <a:pt x="4" y="32"/>
                    <a:pt x="37" y="18"/>
                    <a:pt x="38" y="17"/>
                  </a:cubicBezTo>
                  <a:cubicBezTo>
                    <a:pt x="38" y="17"/>
                    <a:pt x="39" y="5"/>
                    <a:pt x="39" y="0"/>
                  </a:cubicBezTo>
                  <a:lnTo>
                    <a:pt x="21" y="4"/>
                  </a:lnTo>
                  <a:close/>
                </a:path>
              </a:pathLst>
            </a:custGeom>
            <a:solidFill>
              <a:srgbClr val="002C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6" name="íṩḷîḓé">
              <a:extLst>
                <a:ext uri="{FF2B5EF4-FFF2-40B4-BE49-F238E27FC236}">
                  <a16:creationId xmlns:a16="http://schemas.microsoft.com/office/drawing/2014/main" id="{4315491A-4A14-4641-8CBA-D70AB44E52E0}"/>
                </a:ext>
              </a:extLst>
            </p:cNvPr>
            <p:cNvSpPr/>
            <p:nvPr/>
          </p:nvSpPr>
          <p:spPr bwMode="auto">
            <a:xfrm>
              <a:off x="4871068" y="4283373"/>
              <a:ext cx="129150" cy="762975"/>
            </a:xfrm>
            <a:custGeom>
              <a:avLst/>
              <a:gdLst>
                <a:gd name="T0" fmla="*/ 29 w 31"/>
                <a:gd name="T1" fmla="*/ 1 h 185"/>
                <a:gd name="T2" fmla="*/ 1 w 31"/>
                <a:gd name="T3" fmla="*/ 0 h 185"/>
                <a:gd name="T4" fmla="*/ 9 w 31"/>
                <a:gd name="T5" fmla="*/ 181 h 185"/>
                <a:gd name="T6" fmla="*/ 26 w 31"/>
                <a:gd name="T7" fmla="*/ 181 h 185"/>
                <a:gd name="T8" fmla="*/ 31 w 31"/>
                <a:gd name="T9" fmla="*/ 90 h 185"/>
                <a:gd name="T10" fmla="*/ 29 w 31"/>
                <a:gd name="T11" fmla="*/ 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85">
                  <a:moveTo>
                    <a:pt x="29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9" y="181"/>
                    <a:pt x="9" y="181"/>
                  </a:cubicBezTo>
                  <a:cubicBezTo>
                    <a:pt x="9" y="181"/>
                    <a:pt x="10" y="185"/>
                    <a:pt x="26" y="181"/>
                  </a:cubicBezTo>
                  <a:cubicBezTo>
                    <a:pt x="31" y="90"/>
                    <a:pt x="31" y="90"/>
                    <a:pt x="31" y="90"/>
                  </a:cubicBezTo>
                  <a:lnTo>
                    <a:pt x="29" y="1"/>
                  </a:lnTo>
                  <a:close/>
                </a:path>
              </a:pathLst>
            </a:custGeom>
            <a:solidFill>
              <a:srgbClr val="002B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7" name="iśļíďè">
              <a:extLst>
                <a:ext uri="{FF2B5EF4-FFF2-40B4-BE49-F238E27FC236}">
                  <a16:creationId xmlns:a16="http://schemas.microsoft.com/office/drawing/2014/main" id="{B9055EBC-3A21-4BD6-88A0-984FF585AD75}"/>
                </a:ext>
              </a:extLst>
            </p:cNvPr>
            <p:cNvSpPr/>
            <p:nvPr/>
          </p:nvSpPr>
          <p:spPr bwMode="auto">
            <a:xfrm>
              <a:off x="4944585" y="4283373"/>
              <a:ext cx="152993" cy="808674"/>
            </a:xfrm>
            <a:custGeom>
              <a:avLst/>
              <a:gdLst>
                <a:gd name="T0" fmla="*/ 37 w 37"/>
                <a:gd name="T1" fmla="*/ 3 h 196"/>
                <a:gd name="T2" fmla="*/ 31 w 37"/>
                <a:gd name="T3" fmla="*/ 190 h 196"/>
                <a:gd name="T4" fmla="*/ 10 w 37"/>
                <a:gd name="T5" fmla="*/ 190 h 196"/>
                <a:gd name="T6" fmla="*/ 0 w 37"/>
                <a:gd name="T7" fmla="*/ 0 h 196"/>
                <a:gd name="T8" fmla="*/ 37 w 37"/>
                <a:gd name="T9" fmla="*/ 3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96">
                  <a:moveTo>
                    <a:pt x="37" y="3"/>
                  </a:moveTo>
                  <a:cubicBezTo>
                    <a:pt x="31" y="190"/>
                    <a:pt x="31" y="190"/>
                    <a:pt x="31" y="190"/>
                  </a:cubicBezTo>
                  <a:cubicBezTo>
                    <a:pt x="31" y="190"/>
                    <a:pt x="21" y="196"/>
                    <a:pt x="10" y="19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7" y="3"/>
                  </a:lnTo>
                  <a:close/>
                </a:path>
              </a:pathLst>
            </a:custGeom>
            <a:solidFill>
              <a:srgbClr val="184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8" name="ïşľíḍè">
              <a:extLst>
                <a:ext uri="{FF2B5EF4-FFF2-40B4-BE49-F238E27FC236}">
                  <a16:creationId xmlns:a16="http://schemas.microsoft.com/office/drawing/2014/main" id="{A20905DC-99C0-451F-82DA-DFB748BE04EB}"/>
                </a:ext>
              </a:extLst>
            </p:cNvPr>
            <p:cNvSpPr/>
            <p:nvPr/>
          </p:nvSpPr>
          <p:spPr bwMode="auto">
            <a:xfrm>
              <a:off x="4875042" y="3899898"/>
              <a:ext cx="172862" cy="421226"/>
            </a:xfrm>
            <a:custGeom>
              <a:avLst/>
              <a:gdLst>
                <a:gd name="T0" fmla="*/ 22 w 42"/>
                <a:gd name="T1" fmla="*/ 0 h 102"/>
                <a:gd name="T2" fmla="*/ 1 w 42"/>
                <a:gd name="T3" fmla="*/ 97 h 102"/>
                <a:gd name="T4" fmla="*/ 31 w 42"/>
                <a:gd name="T5" fmla="*/ 102 h 102"/>
                <a:gd name="T6" fmla="*/ 42 w 42"/>
                <a:gd name="T7" fmla="*/ 2 h 102"/>
                <a:gd name="T8" fmla="*/ 22 w 42"/>
                <a:gd name="T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02">
                  <a:moveTo>
                    <a:pt x="22" y="0"/>
                  </a:moveTo>
                  <a:cubicBezTo>
                    <a:pt x="2" y="0"/>
                    <a:pt x="0" y="72"/>
                    <a:pt x="1" y="97"/>
                  </a:cubicBezTo>
                  <a:cubicBezTo>
                    <a:pt x="3" y="101"/>
                    <a:pt x="26" y="102"/>
                    <a:pt x="31" y="102"/>
                  </a:cubicBezTo>
                  <a:cubicBezTo>
                    <a:pt x="33" y="42"/>
                    <a:pt x="41" y="6"/>
                    <a:pt x="42" y="2"/>
                  </a:cubicBezTo>
                  <a:cubicBezTo>
                    <a:pt x="35" y="0"/>
                    <a:pt x="29" y="0"/>
                    <a:pt x="22" y="0"/>
                  </a:cubicBezTo>
                  <a:close/>
                </a:path>
              </a:pathLst>
            </a:custGeom>
            <a:solidFill>
              <a:srgbClr val="FD5C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9" name="íşļïḍè">
              <a:extLst>
                <a:ext uri="{FF2B5EF4-FFF2-40B4-BE49-F238E27FC236}">
                  <a16:creationId xmlns:a16="http://schemas.microsoft.com/office/drawing/2014/main" id="{7F309DFC-246D-4FE3-B7D9-1E5D85F34C17}"/>
                </a:ext>
              </a:extLst>
            </p:cNvPr>
            <p:cNvSpPr/>
            <p:nvPr/>
          </p:nvSpPr>
          <p:spPr bwMode="auto">
            <a:xfrm>
              <a:off x="4698208" y="3842278"/>
              <a:ext cx="226508" cy="260286"/>
            </a:xfrm>
            <a:custGeom>
              <a:avLst/>
              <a:gdLst>
                <a:gd name="T0" fmla="*/ 30 w 55"/>
                <a:gd name="T1" fmla="*/ 38 h 63"/>
                <a:gd name="T2" fmla="*/ 55 w 55"/>
                <a:gd name="T3" fmla="*/ 7 h 63"/>
                <a:gd name="T4" fmla="*/ 49 w 55"/>
                <a:gd name="T5" fmla="*/ 0 h 63"/>
                <a:gd name="T6" fmla="*/ 12 w 55"/>
                <a:gd name="T7" fmla="*/ 56 h 63"/>
                <a:gd name="T8" fmla="*/ 46 w 55"/>
                <a:gd name="T9" fmla="*/ 45 h 63"/>
                <a:gd name="T10" fmla="*/ 55 w 55"/>
                <a:gd name="T11" fmla="*/ 17 h 63"/>
                <a:gd name="T12" fmla="*/ 30 w 55"/>
                <a:gd name="T13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63">
                  <a:moveTo>
                    <a:pt x="30" y="38"/>
                  </a:moveTo>
                  <a:cubicBezTo>
                    <a:pt x="55" y="7"/>
                    <a:pt x="55" y="7"/>
                    <a:pt x="55" y="7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0" y="45"/>
                    <a:pt x="12" y="56"/>
                  </a:cubicBezTo>
                  <a:cubicBezTo>
                    <a:pt x="18" y="63"/>
                    <a:pt x="46" y="45"/>
                    <a:pt x="46" y="45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44" y="22"/>
                    <a:pt x="36" y="32"/>
                    <a:pt x="30" y="38"/>
                  </a:cubicBezTo>
                  <a:close/>
                </a:path>
              </a:pathLst>
            </a:custGeom>
            <a:solidFill>
              <a:srgbClr val="2E5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0" name="işḷiḑé">
              <a:extLst>
                <a:ext uri="{FF2B5EF4-FFF2-40B4-BE49-F238E27FC236}">
                  <a16:creationId xmlns:a16="http://schemas.microsoft.com/office/drawing/2014/main" id="{1AA05F9D-5127-42D5-BC7D-4517F83E4B47}"/>
                </a:ext>
              </a:extLst>
            </p:cNvPr>
            <p:cNvSpPr/>
            <p:nvPr/>
          </p:nvSpPr>
          <p:spPr bwMode="auto">
            <a:xfrm>
              <a:off x="4886964" y="3812474"/>
              <a:ext cx="75503" cy="61595"/>
            </a:xfrm>
            <a:custGeom>
              <a:avLst/>
              <a:gdLst>
                <a:gd name="T0" fmla="*/ 7 w 18"/>
                <a:gd name="T1" fmla="*/ 15 h 15"/>
                <a:gd name="T2" fmla="*/ 10 w 18"/>
                <a:gd name="T3" fmla="*/ 14 h 15"/>
                <a:gd name="T4" fmla="*/ 16 w 18"/>
                <a:gd name="T5" fmla="*/ 3 h 15"/>
                <a:gd name="T6" fmla="*/ 6 w 18"/>
                <a:gd name="T7" fmla="*/ 2 h 15"/>
                <a:gd name="T8" fmla="*/ 1 w 18"/>
                <a:gd name="T9" fmla="*/ 8 h 15"/>
                <a:gd name="T10" fmla="*/ 7 w 18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5">
                  <a:moveTo>
                    <a:pt x="7" y="15"/>
                  </a:moveTo>
                  <a:cubicBezTo>
                    <a:pt x="7" y="15"/>
                    <a:pt x="9" y="14"/>
                    <a:pt x="10" y="14"/>
                  </a:cubicBezTo>
                  <a:cubicBezTo>
                    <a:pt x="18" y="11"/>
                    <a:pt x="16" y="5"/>
                    <a:pt x="16" y="3"/>
                  </a:cubicBezTo>
                  <a:cubicBezTo>
                    <a:pt x="13" y="0"/>
                    <a:pt x="9" y="0"/>
                    <a:pt x="6" y="2"/>
                  </a:cubicBezTo>
                  <a:cubicBezTo>
                    <a:pt x="2" y="5"/>
                    <a:pt x="2" y="7"/>
                    <a:pt x="1" y="8"/>
                  </a:cubicBezTo>
                  <a:cubicBezTo>
                    <a:pt x="0" y="10"/>
                    <a:pt x="5" y="15"/>
                    <a:pt x="7" y="15"/>
                  </a:cubicBezTo>
                  <a:close/>
                </a:path>
              </a:pathLst>
            </a:custGeom>
            <a:solidFill>
              <a:srgbClr val="FF94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1" name="íşḷïdê">
              <a:extLst>
                <a:ext uri="{FF2B5EF4-FFF2-40B4-BE49-F238E27FC236}">
                  <a16:creationId xmlns:a16="http://schemas.microsoft.com/office/drawing/2014/main" id="{2749C3C4-9C20-49DF-85FC-955D252CAB92}"/>
                </a:ext>
              </a:extLst>
            </p:cNvPr>
            <p:cNvSpPr/>
            <p:nvPr/>
          </p:nvSpPr>
          <p:spPr bwMode="auto">
            <a:xfrm>
              <a:off x="4851199" y="3899898"/>
              <a:ext cx="107293" cy="478847"/>
            </a:xfrm>
            <a:custGeom>
              <a:avLst/>
              <a:gdLst>
                <a:gd name="T0" fmla="*/ 13 w 26"/>
                <a:gd name="T1" fmla="*/ 115 h 116"/>
                <a:gd name="T2" fmla="*/ 26 w 26"/>
                <a:gd name="T3" fmla="*/ 0 h 116"/>
                <a:gd name="T4" fmla="*/ 4 w 26"/>
                <a:gd name="T5" fmla="*/ 35 h 116"/>
                <a:gd name="T6" fmla="*/ 0 w 26"/>
                <a:gd name="T7" fmla="*/ 114 h 116"/>
                <a:gd name="T8" fmla="*/ 13 w 26"/>
                <a:gd name="T9" fmla="*/ 11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16">
                  <a:moveTo>
                    <a:pt x="13" y="115"/>
                  </a:moveTo>
                  <a:cubicBezTo>
                    <a:pt x="13" y="115"/>
                    <a:pt x="8" y="6"/>
                    <a:pt x="26" y="0"/>
                  </a:cubicBezTo>
                  <a:cubicBezTo>
                    <a:pt x="17" y="1"/>
                    <a:pt x="6" y="8"/>
                    <a:pt x="4" y="35"/>
                  </a:cubicBezTo>
                  <a:cubicBezTo>
                    <a:pt x="2" y="55"/>
                    <a:pt x="0" y="114"/>
                    <a:pt x="0" y="114"/>
                  </a:cubicBezTo>
                  <a:cubicBezTo>
                    <a:pt x="2" y="116"/>
                    <a:pt x="13" y="115"/>
                    <a:pt x="13" y="115"/>
                  </a:cubicBezTo>
                  <a:close/>
                </a:path>
              </a:pathLst>
            </a:custGeom>
            <a:solidFill>
              <a:srgbClr val="2E5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2" name="ïšliḋê">
              <a:extLst>
                <a:ext uri="{FF2B5EF4-FFF2-40B4-BE49-F238E27FC236}">
                  <a16:creationId xmlns:a16="http://schemas.microsoft.com/office/drawing/2014/main" id="{04F6C00E-DD07-43D7-A2EF-3E7005E18205}"/>
                </a:ext>
              </a:extLst>
            </p:cNvPr>
            <p:cNvSpPr/>
            <p:nvPr/>
          </p:nvSpPr>
          <p:spPr bwMode="auto">
            <a:xfrm>
              <a:off x="4962466" y="3903872"/>
              <a:ext cx="160941" cy="532493"/>
            </a:xfrm>
            <a:custGeom>
              <a:avLst/>
              <a:gdLst>
                <a:gd name="T0" fmla="*/ 35 w 39"/>
                <a:gd name="T1" fmla="*/ 75 h 129"/>
                <a:gd name="T2" fmla="*/ 39 w 39"/>
                <a:gd name="T3" fmla="*/ 11 h 129"/>
                <a:gd name="T4" fmla="*/ 17 w 39"/>
                <a:gd name="T5" fmla="*/ 0 h 129"/>
                <a:gd name="T6" fmla="*/ 0 w 39"/>
                <a:gd name="T7" fmla="*/ 122 h 129"/>
                <a:gd name="T8" fmla="*/ 36 w 39"/>
                <a:gd name="T9" fmla="*/ 121 h 129"/>
                <a:gd name="T10" fmla="*/ 35 w 39"/>
                <a:gd name="T11" fmla="*/ 75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29">
                  <a:moveTo>
                    <a:pt x="35" y="75"/>
                  </a:moveTo>
                  <a:cubicBezTo>
                    <a:pt x="36" y="39"/>
                    <a:pt x="39" y="11"/>
                    <a:pt x="39" y="11"/>
                  </a:cubicBezTo>
                  <a:cubicBezTo>
                    <a:pt x="39" y="11"/>
                    <a:pt x="31" y="3"/>
                    <a:pt x="17" y="0"/>
                  </a:cubicBezTo>
                  <a:cubicBezTo>
                    <a:pt x="14" y="7"/>
                    <a:pt x="1" y="64"/>
                    <a:pt x="0" y="122"/>
                  </a:cubicBezTo>
                  <a:cubicBezTo>
                    <a:pt x="11" y="129"/>
                    <a:pt x="36" y="121"/>
                    <a:pt x="36" y="121"/>
                  </a:cubicBezTo>
                  <a:cubicBezTo>
                    <a:pt x="36" y="102"/>
                    <a:pt x="36" y="92"/>
                    <a:pt x="35" y="75"/>
                  </a:cubicBezTo>
                  <a:close/>
                </a:path>
              </a:pathLst>
            </a:custGeom>
            <a:solidFill>
              <a:srgbClr val="2E5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3" name="ïṧḻíḍe">
              <a:extLst>
                <a:ext uri="{FF2B5EF4-FFF2-40B4-BE49-F238E27FC236}">
                  <a16:creationId xmlns:a16="http://schemas.microsoft.com/office/drawing/2014/main" id="{FAD9FCB1-0117-4541-B99E-919CC7B4EFF1}"/>
                </a:ext>
              </a:extLst>
            </p:cNvPr>
            <p:cNvSpPr/>
            <p:nvPr/>
          </p:nvSpPr>
          <p:spPr bwMode="auto">
            <a:xfrm>
              <a:off x="4944585" y="3891951"/>
              <a:ext cx="25830" cy="53647"/>
            </a:xfrm>
            <a:custGeom>
              <a:avLst/>
              <a:gdLst>
                <a:gd name="T0" fmla="*/ 13 w 13"/>
                <a:gd name="T1" fmla="*/ 22 h 27"/>
                <a:gd name="T2" fmla="*/ 0 w 13"/>
                <a:gd name="T3" fmla="*/ 27 h 27"/>
                <a:gd name="T4" fmla="*/ 5 w 13"/>
                <a:gd name="T5" fmla="*/ 4 h 27"/>
                <a:gd name="T6" fmla="*/ 11 w 13"/>
                <a:gd name="T7" fmla="*/ 0 h 27"/>
                <a:gd name="T8" fmla="*/ 13 w 13"/>
                <a:gd name="T9" fmla="*/ 2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7">
                  <a:moveTo>
                    <a:pt x="13" y="22"/>
                  </a:moveTo>
                  <a:lnTo>
                    <a:pt x="0" y="27"/>
                  </a:lnTo>
                  <a:lnTo>
                    <a:pt x="5" y="4"/>
                  </a:lnTo>
                  <a:lnTo>
                    <a:pt x="11" y="0"/>
                  </a:lnTo>
                  <a:lnTo>
                    <a:pt x="13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4" name="iṥḷíďè">
              <a:extLst>
                <a:ext uri="{FF2B5EF4-FFF2-40B4-BE49-F238E27FC236}">
                  <a16:creationId xmlns:a16="http://schemas.microsoft.com/office/drawing/2014/main" id="{DDA44024-90D4-4FFB-AC40-5E736BA9CC67}"/>
                </a:ext>
              </a:extLst>
            </p:cNvPr>
            <p:cNvSpPr/>
            <p:nvPr/>
          </p:nvSpPr>
          <p:spPr bwMode="auto">
            <a:xfrm>
              <a:off x="4904847" y="3808500"/>
              <a:ext cx="53647" cy="65569"/>
            </a:xfrm>
            <a:custGeom>
              <a:avLst/>
              <a:gdLst>
                <a:gd name="T0" fmla="*/ 1 w 13"/>
                <a:gd name="T1" fmla="*/ 11 h 16"/>
                <a:gd name="T2" fmla="*/ 7 w 13"/>
                <a:gd name="T3" fmla="*/ 1 h 16"/>
                <a:gd name="T4" fmla="*/ 9 w 13"/>
                <a:gd name="T5" fmla="*/ 0 h 16"/>
                <a:gd name="T6" fmla="*/ 12 w 13"/>
                <a:gd name="T7" fmla="*/ 3 h 16"/>
                <a:gd name="T8" fmla="*/ 13 w 13"/>
                <a:gd name="T9" fmla="*/ 5 h 16"/>
                <a:gd name="T10" fmla="*/ 7 w 13"/>
                <a:gd name="T11" fmla="*/ 15 h 16"/>
                <a:gd name="T12" fmla="*/ 4 w 13"/>
                <a:gd name="T13" fmla="*/ 15 h 16"/>
                <a:gd name="T14" fmla="*/ 1 w 13"/>
                <a:gd name="T15" fmla="*/ 13 h 16"/>
                <a:gd name="T16" fmla="*/ 1 w 13"/>
                <a:gd name="T17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6">
                  <a:moveTo>
                    <a:pt x="1" y="1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3"/>
                    <a:pt x="13" y="4"/>
                    <a:pt x="13" y="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6"/>
                    <a:pt x="5" y="16"/>
                    <a:pt x="4" y="15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1"/>
                    <a:pt x="1" y="11"/>
                  </a:cubicBezTo>
                  <a:close/>
                </a:path>
              </a:pathLst>
            </a:custGeom>
            <a:solidFill>
              <a:srgbClr val="3257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5" name="íṡ1íḓê">
              <a:extLst>
                <a:ext uri="{FF2B5EF4-FFF2-40B4-BE49-F238E27FC236}">
                  <a16:creationId xmlns:a16="http://schemas.microsoft.com/office/drawing/2014/main" id="{9E42BCD9-7BFE-476F-9302-43BF5DB72313}"/>
                </a:ext>
              </a:extLst>
            </p:cNvPr>
            <p:cNvSpPr/>
            <p:nvPr/>
          </p:nvSpPr>
          <p:spPr bwMode="auto">
            <a:xfrm>
              <a:off x="4908820" y="3808500"/>
              <a:ext cx="53647" cy="65569"/>
            </a:xfrm>
            <a:custGeom>
              <a:avLst/>
              <a:gdLst>
                <a:gd name="T0" fmla="*/ 1 w 13"/>
                <a:gd name="T1" fmla="*/ 11 h 16"/>
                <a:gd name="T2" fmla="*/ 7 w 13"/>
                <a:gd name="T3" fmla="*/ 1 h 16"/>
                <a:gd name="T4" fmla="*/ 9 w 13"/>
                <a:gd name="T5" fmla="*/ 0 h 16"/>
                <a:gd name="T6" fmla="*/ 12 w 13"/>
                <a:gd name="T7" fmla="*/ 3 h 16"/>
                <a:gd name="T8" fmla="*/ 13 w 13"/>
                <a:gd name="T9" fmla="*/ 5 h 16"/>
                <a:gd name="T10" fmla="*/ 7 w 13"/>
                <a:gd name="T11" fmla="*/ 15 h 16"/>
                <a:gd name="T12" fmla="*/ 5 w 13"/>
                <a:gd name="T13" fmla="*/ 15 h 16"/>
                <a:gd name="T14" fmla="*/ 1 w 13"/>
                <a:gd name="T15" fmla="*/ 13 h 16"/>
                <a:gd name="T16" fmla="*/ 1 w 13"/>
                <a:gd name="T17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6">
                  <a:moveTo>
                    <a:pt x="1" y="1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9" y="0"/>
                    <a:pt x="9" y="0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3"/>
                    <a:pt x="13" y="4"/>
                    <a:pt x="13" y="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5" y="16"/>
                    <a:pt x="5" y="15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2"/>
                    <a:pt x="0" y="11"/>
                    <a:pt x="1" y="11"/>
                  </a:cubicBezTo>
                  <a:close/>
                </a:path>
              </a:pathLst>
            </a:custGeom>
            <a:solidFill>
              <a:srgbClr val="D9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6" name="ïşḷïďê">
              <a:extLst>
                <a:ext uri="{FF2B5EF4-FFF2-40B4-BE49-F238E27FC236}">
                  <a16:creationId xmlns:a16="http://schemas.microsoft.com/office/drawing/2014/main" id="{068A11B8-DEE7-4FAC-9F98-E4D021DD793F}"/>
                </a:ext>
              </a:extLst>
            </p:cNvPr>
            <p:cNvSpPr/>
            <p:nvPr/>
          </p:nvSpPr>
          <p:spPr bwMode="auto">
            <a:xfrm>
              <a:off x="4966440" y="3862147"/>
              <a:ext cx="49673" cy="73516"/>
            </a:xfrm>
            <a:custGeom>
              <a:avLst/>
              <a:gdLst>
                <a:gd name="T0" fmla="*/ 21 w 25"/>
                <a:gd name="T1" fmla="*/ 0 h 37"/>
                <a:gd name="T2" fmla="*/ 0 w 25"/>
                <a:gd name="T3" fmla="*/ 0 h 37"/>
                <a:gd name="T4" fmla="*/ 0 w 25"/>
                <a:gd name="T5" fmla="*/ 37 h 37"/>
                <a:gd name="T6" fmla="*/ 25 w 25"/>
                <a:gd name="T7" fmla="*/ 25 h 37"/>
                <a:gd name="T8" fmla="*/ 21 w 25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7">
                  <a:moveTo>
                    <a:pt x="21" y="0"/>
                  </a:moveTo>
                  <a:lnTo>
                    <a:pt x="0" y="0"/>
                  </a:lnTo>
                  <a:lnTo>
                    <a:pt x="0" y="37"/>
                  </a:lnTo>
                  <a:lnTo>
                    <a:pt x="25" y="2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94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7" name="îşḻíḑé">
              <a:extLst>
                <a:ext uri="{FF2B5EF4-FFF2-40B4-BE49-F238E27FC236}">
                  <a16:creationId xmlns:a16="http://schemas.microsoft.com/office/drawing/2014/main" id="{189E911E-6267-4CD7-BB5B-418E148674E6}"/>
                </a:ext>
              </a:extLst>
            </p:cNvPr>
            <p:cNvSpPr/>
            <p:nvPr/>
          </p:nvSpPr>
          <p:spPr bwMode="auto">
            <a:xfrm>
              <a:off x="4928689" y="3717102"/>
              <a:ext cx="115241" cy="160941"/>
            </a:xfrm>
            <a:custGeom>
              <a:avLst/>
              <a:gdLst>
                <a:gd name="T0" fmla="*/ 27 w 28"/>
                <a:gd name="T1" fmla="*/ 20 h 39"/>
                <a:gd name="T2" fmla="*/ 11 w 28"/>
                <a:gd name="T3" fmla="*/ 39 h 39"/>
                <a:gd name="T4" fmla="*/ 0 w 28"/>
                <a:gd name="T5" fmla="*/ 20 h 39"/>
                <a:gd name="T6" fmla="*/ 11 w 28"/>
                <a:gd name="T7" fmla="*/ 0 h 39"/>
                <a:gd name="T8" fmla="*/ 27 w 28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9">
                  <a:moveTo>
                    <a:pt x="27" y="20"/>
                  </a:moveTo>
                  <a:cubicBezTo>
                    <a:pt x="28" y="32"/>
                    <a:pt x="20" y="39"/>
                    <a:pt x="11" y="39"/>
                  </a:cubicBezTo>
                  <a:cubicBezTo>
                    <a:pt x="6" y="39"/>
                    <a:pt x="0" y="31"/>
                    <a:pt x="0" y="20"/>
                  </a:cubicBezTo>
                  <a:cubicBezTo>
                    <a:pt x="0" y="9"/>
                    <a:pt x="2" y="0"/>
                    <a:pt x="11" y="0"/>
                  </a:cubicBezTo>
                  <a:cubicBezTo>
                    <a:pt x="20" y="1"/>
                    <a:pt x="26" y="9"/>
                    <a:pt x="27" y="20"/>
                  </a:cubicBezTo>
                  <a:close/>
                </a:path>
              </a:pathLst>
            </a:custGeom>
            <a:solidFill>
              <a:srgbClr val="FF94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8" name="isļîdé">
              <a:extLst>
                <a:ext uri="{FF2B5EF4-FFF2-40B4-BE49-F238E27FC236}">
                  <a16:creationId xmlns:a16="http://schemas.microsoft.com/office/drawing/2014/main" id="{199E6F72-E3B7-4CDE-9818-71436E4CC690}"/>
                </a:ext>
              </a:extLst>
            </p:cNvPr>
            <p:cNvSpPr/>
            <p:nvPr/>
          </p:nvSpPr>
          <p:spPr bwMode="auto">
            <a:xfrm>
              <a:off x="4871068" y="3701207"/>
              <a:ext cx="218560" cy="152993"/>
            </a:xfrm>
            <a:custGeom>
              <a:avLst/>
              <a:gdLst>
                <a:gd name="T0" fmla="*/ 33 w 53"/>
                <a:gd name="T1" fmla="*/ 23 h 37"/>
                <a:gd name="T2" fmla="*/ 36 w 53"/>
                <a:gd name="T3" fmla="*/ 30 h 37"/>
                <a:gd name="T4" fmla="*/ 37 w 53"/>
                <a:gd name="T5" fmla="*/ 37 h 37"/>
                <a:gd name="T6" fmla="*/ 43 w 53"/>
                <a:gd name="T7" fmla="*/ 10 h 37"/>
                <a:gd name="T8" fmla="*/ 24 w 53"/>
                <a:gd name="T9" fmla="*/ 1 h 37"/>
                <a:gd name="T10" fmla="*/ 0 w 53"/>
                <a:gd name="T11" fmla="*/ 16 h 37"/>
                <a:gd name="T12" fmla="*/ 33 w 53"/>
                <a:gd name="T13" fmla="*/ 2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37">
                  <a:moveTo>
                    <a:pt x="33" y="23"/>
                  </a:moveTo>
                  <a:cubicBezTo>
                    <a:pt x="33" y="23"/>
                    <a:pt x="34" y="26"/>
                    <a:pt x="36" y="30"/>
                  </a:cubicBezTo>
                  <a:cubicBezTo>
                    <a:pt x="37" y="19"/>
                    <a:pt x="42" y="30"/>
                    <a:pt x="37" y="37"/>
                  </a:cubicBezTo>
                  <a:cubicBezTo>
                    <a:pt x="44" y="33"/>
                    <a:pt x="53" y="12"/>
                    <a:pt x="43" y="10"/>
                  </a:cubicBezTo>
                  <a:cubicBezTo>
                    <a:pt x="44" y="1"/>
                    <a:pt x="29" y="0"/>
                    <a:pt x="24" y="1"/>
                  </a:cubicBezTo>
                  <a:cubicBezTo>
                    <a:pt x="13" y="3"/>
                    <a:pt x="9" y="12"/>
                    <a:pt x="0" y="16"/>
                  </a:cubicBezTo>
                  <a:cubicBezTo>
                    <a:pt x="9" y="32"/>
                    <a:pt x="33" y="23"/>
                    <a:pt x="33" y="23"/>
                  </a:cubicBezTo>
                  <a:close/>
                </a:path>
              </a:pathLst>
            </a:custGeom>
            <a:solidFill>
              <a:srgbClr val="002C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9" name="íṣļïde">
              <a:extLst>
                <a:ext uri="{FF2B5EF4-FFF2-40B4-BE49-F238E27FC236}">
                  <a16:creationId xmlns:a16="http://schemas.microsoft.com/office/drawing/2014/main" id="{ADE70871-0CDE-4CF2-B698-99A9B40929D8}"/>
                </a:ext>
              </a:extLst>
            </p:cNvPr>
            <p:cNvSpPr/>
            <p:nvPr/>
          </p:nvSpPr>
          <p:spPr bwMode="auto">
            <a:xfrm>
              <a:off x="4904847" y="4287347"/>
              <a:ext cx="123189" cy="87424"/>
            </a:xfrm>
            <a:custGeom>
              <a:avLst/>
              <a:gdLst>
                <a:gd name="T0" fmla="*/ 24 w 30"/>
                <a:gd name="T1" fmla="*/ 0 h 21"/>
                <a:gd name="T2" fmla="*/ 19 w 30"/>
                <a:gd name="T3" fmla="*/ 0 h 21"/>
                <a:gd name="T4" fmla="*/ 10 w 30"/>
                <a:gd name="T5" fmla="*/ 4 h 21"/>
                <a:gd name="T6" fmla="*/ 14 w 30"/>
                <a:gd name="T7" fmla="*/ 4 h 21"/>
                <a:gd name="T8" fmla="*/ 12 w 30"/>
                <a:gd name="T9" fmla="*/ 8 h 21"/>
                <a:gd name="T10" fmla="*/ 18 w 30"/>
                <a:gd name="T11" fmla="*/ 15 h 21"/>
                <a:gd name="T12" fmla="*/ 30 w 30"/>
                <a:gd name="T13" fmla="*/ 5 h 21"/>
                <a:gd name="T14" fmla="*/ 24 w 30"/>
                <a:gd name="T1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21">
                  <a:moveTo>
                    <a:pt x="24" y="0"/>
                  </a:moveTo>
                  <a:cubicBezTo>
                    <a:pt x="24" y="0"/>
                    <a:pt x="20" y="0"/>
                    <a:pt x="19" y="0"/>
                  </a:cubicBezTo>
                  <a:cubicBezTo>
                    <a:pt x="18" y="1"/>
                    <a:pt x="14" y="0"/>
                    <a:pt x="10" y="4"/>
                  </a:cubicBezTo>
                  <a:cubicBezTo>
                    <a:pt x="9" y="5"/>
                    <a:pt x="13" y="4"/>
                    <a:pt x="14" y="4"/>
                  </a:cubicBezTo>
                  <a:cubicBezTo>
                    <a:pt x="15" y="5"/>
                    <a:pt x="14" y="7"/>
                    <a:pt x="12" y="8"/>
                  </a:cubicBezTo>
                  <a:cubicBezTo>
                    <a:pt x="9" y="9"/>
                    <a:pt x="0" y="21"/>
                    <a:pt x="18" y="15"/>
                  </a:cubicBezTo>
                  <a:cubicBezTo>
                    <a:pt x="28" y="11"/>
                    <a:pt x="28" y="7"/>
                    <a:pt x="30" y="5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FF94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0" name="ïš1íḑé">
              <a:extLst>
                <a:ext uri="{FF2B5EF4-FFF2-40B4-BE49-F238E27FC236}">
                  <a16:creationId xmlns:a16="http://schemas.microsoft.com/office/drawing/2014/main" id="{A862A742-62C8-409C-A7BF-B76A75C65116}"/>
                </a:ext>
              </a:extLst>
            </p:cNvPr>
            <p:cNvSpPr/>
            <p:nvPr/>
          </p:nvSpPr>
          <p:spPr bwMode="auto">
            <a:xfrm>
              <a:off x="4990283" y="3899898"/>
              <a:ext cx="178822" cy="421226"/>
            </a:xfrm>
            <a:custGeom>
              <a:avLst/>
              <a:gdLst>
                <a:gd name="T0" fmla="*/ 18 w 43"/>
                <a:gd name="T1" fmla="*/ 24 h 102"/>
                <a:gd name="T2" fmla="*/ 26 w 43"/>
                <a:gd name="T3" fmla="*/ 62 h 102"/>
                <a:gd name="T4" fmla="*/ 0 w 43"/>
                <a:gd name="T5" fmla="*/ 94 h 102"/>
                <a:gd name="T6" fmla="*/ 9 w 43"/>
                <a:gd name="T7" fmla="*/ 102 h 102"/>
                <a:gd name="T8" fmla="*/ 41 w 43"/>
                <a:gd name="T9" fmla="*/ 64 h 102"/>
                <a:gd name="T10" fmla="*/ 35 w 43"/>
                <a:gd name="T11" fmla="*/ 20 h 102"/>
                <a:gd name="T12" fmla="*/ 18 w 43"/>
                <a:gd name="T13" fmla="*/ 2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02">
                  <a:moveTo>
                    <a:pt x="18" y="24"/>
                  </a:moveTo>
                  <a:cubicBezTo>
                    <a:pt x="18" y="42"/>
                    <a:pt x="26" y="62"/>
                    <a:pt x="26" y="62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2" y="98"/>
                    <a:pt x="6" y="101"/>
                    <a:pt x="9" y="102"/>
                  </a:cubicBezTo>
                  <a:cubicBezTo>
                    <a:pt x="9" y="102"/>
                    <a:pt x="40" y="70"/>
                    <a:pt x="41" y="64"/>
                  </a:cubicBezTo>
                  <a:cubicBezTo>
                    <a:pt x="43" y="50"/>
                    <a:pt x="38" y="37"/>
                    <a:pt x="35" y="20"/>
                  </a:cubicBezTo>
                  <a:cubicBezTo>
                    <a:pt x="33" y="6"/>
                    <a:pt x="17" y="0"/>
                    <a:pt x="18" y="24"/>
                  </a:cubicBezTo>
                  <a:close/>
                </a:path>
              </a:pathLst>
            </a:custGeom>
            <a:solidFill>
              <a:srgbClr val="2E5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1" name="ïṥ1íḍè">
              <a:extLst>
                <a:ext uri="{FF2B5EF4-FFF2-40B4-BE49-F238E27FC236}">
                  <a16:creationId xmlns:a16="http://schemas.microsoft.com/office/drawing/2014/main" id="{CB093B15-F45E-4C87-9405-309DBB05A1A9}"/>
                </a:ext>
              </a:extLst>
            </p:cNvPr>
            <p:cNvSpPr/>
            <p:nvPr/>
          </p:nvSpPr>
          <p:spPr bwMode="auto">
            <a:xfrm>
              <a:off x="4970414" y="3895924"/>
              <a:ext cx="61595" cy="65569"/>
            </a:xfrm>
            <a:custGeom>
              <a:avLst/>
              <a:gdLst>
                <a:gd name="T0" fmla="*/ 25 w 31"/>
                <a:gd name="T1" fmla="*/ 0 h 33"/>
                <a:gd name="T2" fmla="*/ 0 w 31"/>
                <a:gd name="T3" fmla="*/ 20 h 33"/>
                <a:gd name="T4" fmla="*/ 12 w 31"/>
                <a:gd name="T5" fmla="*/ 33 h 33"/>
                <a:gd name="T6" fmla="*/ 31 w 31"/>
                <a:gd name="T7" fmla="*/ 4 h 33"/>
                <a:gd name="T8" fmla="*/ 25 w 31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3">
                  <a:moveTo>
                    <a:pt x="25" y="0"/>
                  </a:moveTo>
                  <a:lnTo>
                    <a:pt x="0" y="20"/>
                  </a:lnTo>
                  <a:lnTo>
                    <a:pt x="12" y="33"/>
                  </a:lnTo>
                  <a:lnTo>
                    <a:pt x="31" y="4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2" name="işḷïḓè">
              <a:extLst>
                <a:ext uri="{FF2B5EF4-FFF2-40B4-BE49-F238E27FC236}">
                  <a16:creationId xmlns:a16="http://schemas.microsoft.com/office/drawing/2014/main" id="{CF840CDD-7706-40CB-9BE3-E329FDAEEBAC}"/>
                </a:ext>
              </a:extLst>
            </p:cNvPr>
            <p:cNvSpPr/>
            <p:nvPr/>
          </p:nvSpPr>
          <p:spPr bwMode="auto">
            <a:xfrm>
              <a:off x="4577005" y="1563289"/>
              <a:ext cx="554349" cy="456990"/>
            </a:xfrm>
            <a:custGeom>
              <a:avLst/>
              <a:gdLst>
                <a:gd name="T0" fmla="*/ 76 w 134"/>
                <a:gd name="T1" fmla="*/ 20 h 111"/>
                <a:gd name="T2" fmla="*/ 104 w 134"/>
                <a:gd name="T3" fmla="*/ 19 h 111"/>
                <a:gd name="T4" fmla="*/ 120 w 134"/>
                <a:gd name="T5" fmla="*/ 45 h 111"/>
                <a:gd name="T6" fmla="*/ 25 w 134"/>
                <a:gd name="T7" fmla="*/ 100 h 111"/>
                <a:gd name="T8" fmla="*/ 18 w 134"/>
                <a:gd name="T9" fmla="*/ 67 h 111"/>
                <a:gd name="T10" fmla="*/ 18 w 134"/>
                <a:gd name="T11" fmla="*/ 67 h 111"/>
                <a:gd name="T12" fmla="*/ 35 w 134"/>
                <a:gd name="T13" fmla="*/ 42 h 111"/>
                <a:gd name="T14" fmla="*/ 76 w 134"/>
                <a:gd name="T15" fmla="*/ 2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" h="111">
                  <a:moveTo>
                    <a:pt x="76" y="20"/>
                  </a:moveTo>
                  <a:cubicBezTo>
                    <a:pt x="81" y="8"/>
                    <a:pt x="103" y="7"/>
                    <a:pt x="104" y="19"/>
                  </a:cubicBezTo>
                  <a:cubicBezTo>
                    <a:pt x="125" y="13"/>
                    <a:pt x="134" y="39"/>
                    <a:pt x="120" y="45"/>
                  </a:cubicBezTo>
                  <a:cubicBezTo>
                    <a:pt x="25" y="100"/>
                    <a:pt x="25" y="100"/>
                    <a:pt x="25" y="100"/>
                  </a:cubicBezTo>
                  <a:cubicBezTo>
                    <a:pt x="8" y="111"/>
                    <a:pt x="0" y="81"/>
                    <a:pt x="18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2" y="58"/>
                    <a:pt x="26" y="42"/>
                    <a:pt x="35" y="42"/>
                  </a:cubicBezTo>
                  <a:cubicBezTo>
                    <a:pt x="33" y="19"/>
                    <a:pt x="67" y="0"/>
                    <a:pt x="76" y="20"/>
                  </a:cubicBezTo>
                  <a:close/>
                </a:path>
              </a:pathLst>
            </a:custGeom>
            <a:solidFill>
              <a:srgbClr val="6F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3" name="iŝḻiḍê">
              <a:extLst>
                <a:ext uri="{FF2B5EF4-FFF2-40B4-BE49-F238E27FC236}">
                  <a16:creationId xmlns:a16="http://schemas.microsoft.com/office/drawing/2014/main" id="{E15F40B4-E234-4899-8257-62BF712BA038}"/>
                </a:ext>
              </a:extLst>
            </p:cNvPr>
            <p:cNvSpPr/>
            <p:nvPr/>
          </p:nvSpPr>
          <p:spPr bwMode="auto">
            <a:xfrm>
              <a:off x="4598862" y="1579184"/>
              <a:ext cx="552362" cy="458977"/>
            </a:xfrm>
            <a:custGeom>
              <a:avLst/>
              <a:gdLst>
                <a:gd name="T0" fmla="*/ 76 w 134"/>
                <a:gd name="T1" fmla="*/ 19 h 111"/>
                <a:gd name="T2" fmla="*/ 104 w 134"/>
                <a:gd name="T3" fmla="*/ 19 h 111"/>
                <a:gd name="T4" fmla="*/ 120 w 134"/>
                <a:gd name="T5" fmla="*/ 45 h 111"/>
                <a:gd name="T6" fmla="*/ 25 w 134"/>
                <a:gd name="T7" fmla="*/ 100 h 111"/>
                <a:gd name="T8" fmla="*/ 18 w 134"/>
                <a:gd name="T9" fmla="*/ 67 h 111"/>
                <a:gd name="T10" fmla="*/ 18 w 134"/>
                <a:gd name="T11" fmla="*/ 66 h 111"/>
                <a:gd name="T12" fmla="*/ 35 w 134"/>
                <a:gd name="T13" fmla="*/ 41 h 111"/>
                <a:gd name="T14" fmla="*/ 76 w 134"/>
                <a:gd name="T15" fmla="*/ 1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" h="111">
                  <a:moveTo>
                    <a:pt x="76" y="19"/>
                  </a:moveTo>
                  <a:cubicBezTo>
                    <a:pt x="80" y="7"/>
                    <a:pt x="102" y="6"/>
                    <a:pt x="104" y="19"/>
                  </a:cubicBezTo>
                  <a:cubicBezTo>
                    <a:pt x="124" y="13"/>
                    <a:pt x="134" y="39"/>
                    <a:pt x="120" y="45"/>
                  </a:cubicBezTo>
                  <a:cubicBezTo>
                    <a:pt x="25" y="100"/>
                    <a:pt x="25" y="100"/>
                    <a:pt x="25" y="100"/>
                  </a:cubicBezTo>
                  <a:cubicBezTo>
                    <a:pt x="8" y="111"/>
                    <a:pt x="0" y="80"/>
                    <a:pt x="18" y="67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2" y="57"/>
                    <a:pt x="26" y="41"/>
                    <a:pt x="35" y="41"/>
                  </a:cubicBezTo>
                  <a:cubicBezTo>
                    <a:pt x="33" y="18"/>
                    <a:pt x="67" y="0"/>
                    <a:pt x="76" y="19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4" name="îṧlíďe">
              <a:extLst>
                <a:ext uri="{FF2B5EF4-FFF2-40B4-BE49-F238E27FC236}">
                  <a16:creationId xmlns:a16="http://schemas.microsoft.com/office/drawing/2014/main" id="{1400722C-E98B-4649-ADF6-4F714D3BCECA}"/>
                </a:ext>
              </a:extLst>
            </p:cNvPr>
            <p:cNvSpPr/>
            <p:nvPr/>
          </p:nvSpPr>
          <p:spPr bwMode="auto">
            <a:xfrm>
              <a:off x="8427642" y="1938816"/>
              <a:ext cx="892125" cy="735158"/>
            </a:xfrm>
            <a:custGeom>
              <a:avLst/>
              <a:gdLst>
                <a:gd name="T0" fmla="*/ 93 w 216"/>
                <a:gd name="T1" fmla="*/ 32 h 178"/>
                <a:gd name="T2" fmla="*/ 49 w 216"/>
                <a:gd name="T3" fmla="*/ 31 h 178"/>
                <a:gd name="T4" fmla="*/ 23 w 216"/>
                <a:gd name="T5" fmla="*/ 72 h 178"/>
                <a:gd name="T6" fmla="*/ 175 w 216"/>
                <a:gd name="T7" fmla="*/ 160 h 178"/>
                <a:gd name="T8" fmla="*/ 186 w 216"/>
                <a:gd name="T9" fmla="*/ 107 h 178"/>
                <a:gd name="T10" fmla="*/ 186 w 216"/>
                <a:gd name="T11" fmla="*/ 107 h 178"/>
                <a:gd name="T12" fmla="*/ 159 w 216"/>
                <a:gd name="T13" fmla="*/ 67 h 178"/>
                <a:gd name="T14" fmla="*/ 93 w 216"/>
                <a:gd name="T15" fmla="*/ 32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6" h="178">
                  <a:moveTo>
                    <a:pt x="93" y="32"/>
                  </a:moveTo>
                  <a:cubicBezTo>
                    <a:pt x="86" y="12"/>
                    <a:pt x="51" y="10"/>
                    <a:pt x="49" y="31"/>
                  </a:cubicBezTo>
                  <a:cubicBezTo>
                    <a:pt x="16" y="21"/>
                    <a:pt x="0" y="63"/>
                    <a:pt x="23" y="72"/>
                  </a:cubicBezTo>
                  <a:cubicBezTo>
                    <a:pt x="175" y="160"/>
                    <a:pt x="175" y="160"/>
                    <a:pt x="175" y="160"/>
                  </a:cubicBezTo>
                  <a:cubicBezTo>
                    <a:pt x="203" y="178"/>
                    <a:pt x="216" y="129"/>
                    <a:pt x="186" y="107"/>
                  </a:cubicBezTo>
                  <a:cubicBezTo>
                    <a:pt x="186" y="107"/>
                    <a:pt x="186" y="107"/>
                    <a:pt x="186" y="107"/>
                  </a:cubicBezTo>
                  <a:cubicBezTo>
                    <a:pt x="195" y="92"/>
                    <a:pt x="174" y="66"/>
                    <a:pt x="159" y="67"/>
                  </a:cubicBezTo>
                  <a:cubicBezTo>
                    <a:pt x="162" y="30"/>
                    <a:pt x="108" y="0"/>
                    <a:pt x="93" y="32"/>
                  </a:cubicBezTo>
                  <a:close/>
                </a:path>
              </a:pathLst>
            </a:custGeom>
            <a:solidFill>
              <a:srgbClr val="6F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5" name="íşḻîďe">
              <a:extLst>
                <a:ext uri="{FF2B5EF4-FFF2-40B4-BE49-F238E27FC236}">
                  <a16:creationId xmlns:a16="http://schemas.microsoft.com/office/drawing/2014/main" id="{B203DE46-1338-4E1B-A7B3-0775F5F656EB}"/>
                </a:ext>
              </a:extLst>
            </p:cNvPr>
            <p:cNvSpPr/>
            <p:nvPr/>
          </p:nvSpPr>
          <p:spPr bwMode="auto">
            <a:xfrm>
              <a:off x="8393866" y="1962659"/>
              <a:ext cx="892125" cy="731184"/>
            </a:xfrm>
            <a:custGeom>
              <a:avLst/>
              <a:gdLst>
                <a:gd name="T0" fmla="*/ 93 w 216"/>
                <a:gd name="T1" fmla="*/ 31 h 177"/>
                <a:gd name="T2" fmla="*/ 49 w 216"/>
                <a:gd name="T3" fmla="*/ 30 h 177"/>
                <a:gd name="T4" fmla="*/ 23 w 216"/>
                <a:gd name="T5" fmla="*/ 72 h 177"/>
                <a:gd name="T6" fmla="*/ 176 w 216"/>
                <a:gd name="T7" fmla="*/ 159 h 177"/>
                <a:gd name="T8" fmla="*/ 186 w 216"/>
                <a:gd name="T9" fmla="*/ 107 h 177"/>
                <a:gd name="T10" fmla="*/ 186 w 216"/>
                <a:gd name="T11" fmla="*/ 106 h 177"/>
                <a:gd name="T12" fmla="*/ 159 w 216"/>
                <a:gd name="T13" fmla="*/ 66 h 177"/>
                <a:gd name="T14" fmla="*/ 93 w 216"/>
                <a:gd name="T15" fmla="*/ 31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6" h="177">
                  <a:moveTo>
                    <a:pt x="93" y="31"/>
                  </a:moveTo>
                  <a:cubicBezTo>
                    <a:pt x="87" y="12"/>
                    <a:pt x="51" y="10"/>
                    <a:pt x="49" y="30"/>
                  </a:cubicBezTo>
                  <a:cubicBezTo>
                    <a:pt x="16" y="20"/>
                    <a:pt x="0" y="62"/>
                    <a:pt x="23" y="72"/>
                  </a:cubicBezTo>
                  <a:cubicBezTo>
                    <a:pt x="176" y="159"/>
                    <a:pt x="176" y="159"/>
                    <a:pt x="176" y="159"/>
                  </a:cubicBezTo>
                  <a:cubicBezTo>
                    <a:pt x="203" y="177"/>
                    <a:pt x="216" y="128"/>
                    <a:pt x="186" y="107"/>
                  </a:cubicBezTo>
                  <a:cubicBezTo>
                    <a:pt x="186" y="106"/>
                    <a:pt x="186" y="106"/>
                    <a:pt x="186" y="106"/>
                  </a:cubicBezTo>
                  <a:cubicBezTo>
                    <a:pt x="195" y="92"/>
                    <a:pt x="174" y="66"/>
                    <a:pt x="159" y="66"/>
                  </a:cubicBezTo>
                  <a:cubicBezTo>
                    <a:pt x="162" y="29"/>
                    <a:pt x="108" y="0"/>
                    <a:pt x="93" y="31"/>
                  </a:cubicBezTo>
                  <a:close/>
                </a:path>
              </a:pathLst>
            </a:custGeom>
            <a:solidFill>
              <a:srgbClr val="C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73" name="human-head-silhouette-with-cogwheels_31441"/>
          <p:cNvSpPr>
            <a:spLocks noChangeAspect="1"/>
          </p:cNvSpPr>
          <p:nvPr/>
        </p:nvSpPr>
        <p:spPr bwMode="auto">
          <a:xfrm>
            <a:off x="241000" y="518771"/>
            <a:ext cx="903656" cy="890685"/>
          </a:xfrm>
          <a:custGeom>
            <a:avLst/>
            <a:gdLst>
              <a:gd name="connsiteX0" fmla="*/ 332813 w 483894"/>
              <a:gd name="connsiteY0" fmla="*/ 285272 h 608391"/>
              <a:gd name="connsiteX1" fmla="*/ 370636 w 483894"/>
              <a:gd name="connsiteY1" fmla="*/ 323201 h 608391"/>
              <a:gd name="connsiteX2" fmla="*/ 332813 w 483894"/>
              <a:gd name="connsiteY2" fmla="*/ 361130 h 608391"/>
              <a:gd name="connsiteX3" fmla="*/ 294990 w 483894"/>
              <a:gd name="connsiteY3" fmla="*/ 323201 h 608391"/>
              <a:gd name="connsiteX4" fmla="*/ 332813 w 483894"/>
              <a:gd name="connsiteY4" fmla="*/ 285272 h 608391"/>
              <a:gd name="connsiteX5" fmla="*/ 329299 w 483894"/>
              <a:gd name="connsiteY5" fmla="*/ 254544 h 608391"/>
              <a:gd name="connsiteX6" fmla="*/ 308471 w 483894"/>
              <a:gd name="connsiteY6" fmla="*/ 258937 h 608391"/>
              <a:gd name="connsiteX7" fmla="*/ 311405 w 483894"/>
              <a:gd name="connsiteY7" fmla="*/ 272119 h 608391"/>
              <a:gd name="connsiteX8" fmla="*/ 292924 w 483894"/>
              <a:gd name="connsiteY8" fmla="*/ 284422 h 608391"/>
              <a:gd name="connsiteX9" fmla="*/ 281776 w 483894"/>
              <a:gd name="connsiteY9" fmla="*/ 277099 h 608391"/>
              <a:gd name="connsiteX10" fmla="*/ 270042 w 483894"/>
              <a:gd name="connsiteY10" fmla="*/ 294967 h 608391"/>
              <a:gd name="connsiteX11" fmla="*/ 281483 w 483894"/>
              <a:gd name="connsiteY11" fmla="*/ 302290 h 608391"/>
              <a:gd name="connsiteX12" fmla="*/ 277376 w 483894"/>
              <a:gd name="connsiteY12" fmla="*/ 323966 h 608391"/>
              <a:gd name="connsiteX13" fmla="*/ 264175 w 483894"/>
              <a:gd name="connsiteY13" fmla="*/ 326895 h 608391"/>
              <a:gd name="connsiteX14" fmla="*/ 268282 w 483894"/>
              <a:gd name="connsiteY14" fmla="*/ 347399 h 608391"/>
              <a:gd name="connsiteX15" fmla="*/ 281483 w 483894"/>
              <a:gd name="connsiteY15" fmla="*/ 344763 h 608391"/>
              <a:gd name="connsiteX16" fmla="*/ 294097 w 483894"/>
              <a:gd name="connsiteY16" fmla="*/ 363217 h 608391"/>
              <a:gd name="connsiteX17" fmla="*/ 286763 w 483894"/>
              <a:gd name="connsiteY17" fmla="*/ 374348 h 608391"/>
              <a:gd name="connsiteX18" fmla="*/ 304364 w 483894"/>
              <a:gd name="connsiteY18" fmla="*/ 385772 h 608391"/>
              <a:gd name="connsiteX19" fmla="*/ 311698 w 483894"/>
              <a:gd name="connsiteY19" fmla="*/ 374641 h 608391"/>
              <a:gd name="connsiteX20" fmla="*/ 333699 w 483894"/>
              <a:gd name="connsiteY20" fmla="*/ 378742 h 608391"/>
              <a:gd name="connsiteX21" fmla="*/ 336633 w 483894"/>
              <a:gd name="connsiteY21" fmla="*/ 391923 h 608391"/>
              <a:gd name="connsiteX22" fmla="*/ 357167 w 483894"/>
              <a:gd name="connsiteY22" fmla="*/ 387529 h 608391"/>
              <a:gd name="connsiteX23" fmla="*/ 354527 w 483894"/>
              <a:gd name="connsiteY23" fmla="*/ 374348 h 608391"/>
              <a:gd name="connsiteX24" fmla="*/ 372715 w 483894"/>
              <a:gd name="connsiteY24" fmla="*/ 362045 h 608391"/>
              <a:gd name="connsiteX25" fmla="*/ 384155 w 483894"/>
              <a:gd name="connsiteY25" fmla="*/ 369368 h 608391"/>
              <a:gd name="connsiteX26" fmla="*/ 395596 w 483894"/>
              <a:gd name="connsiteY26" fmla="*/ 351500 h 608391"/>
              <a:gd name="connsiteX27" fmla="*/ 384449 w 483894"/>
              <a:gd name="connsiteY27" fmla="*/ 344177 h 608391"/>
              <a:gd name="connsiteX28" fmla="*/ 388556 w 483894"/>
              <a:gd name="connsiteY28" fmla="*/ 322208 h 608391"/>
              <a:gd name="connsiteX29" fmla="*/ 401756 w 483894"/>
              <a:gd name="connsiteY29" fmla="*/ 319572 h 608391"/>
              <a:gd name="connsiteX30" fmla="*/ 397356 w 483894"/>
              <a:gd name="connsiteY30" fmla="*/ 299068 h 608391"/>
              <a:gd name="connsiteX31" fmla="*/ 384155 w 483894"/>
              <a:gd name="connsiteY31" fmla="*/ 301704 h 608391"/>
              <a:gd name="connsiteX32" fmla="*/ 371541 w 483894"/>
              <a:gd name="connsiteY32" fmla="*/ 283250 h 608391"/>
              <a:gd name="connsiteX33" fmla="*/ 378875 w 483894"/>
              <a:gd name="connsiteY33" fmla="*/ 272119 h 608391"/>
              <a:gd name="connsiteX34" fmla="*/ 361274 w 483894"/>
              <a:gd name="connsiteY34" fmla="*/ 260695 h 608391"/>
              <a:gd name="connsiteX35" fmla="*/ 353940 w 483894"/>
              <a:gd name="connsiteY35" fmla="*/ 271826 h 608391"/>
              <a:gd name="connsiteX36" fmla="*/ 331939 w 483894"/>
              <a:gd name="connsiteY36" fmla="*/ 267725 h 608391"/>
              <a:gd name="connsiteX37" fmla="*/ 302012 w 483894"/>
              <a:gd name="connsiteY37" fmla="*/ 100461 h 608391"/>
              <a:gd name="connsiteX38" fmla="*/ 360970 w 483894"/>
              <a:gd name="connsiteY38" fmla="*/ 159348 h 608391"/>
              <a:gd name="connsiteX39" fmla="*/ 302012 w 483894"/>
              <a:gd name="connsiteY39" fmla="*/ 218235 h 608391"/>
              <a:gd name="connsiteX40" fmla="*/ 243054 w 483894"/>
              <a:gd name="connsiteY40" fmla="*/ 159348 h 608391"/>
              <a:gd name="connsiteX41" fmla="*/ 302012 w 483894"/>
              <a:gd name="connsiteY41" fmla="*/ 100461 h 608391"/>
              <a:gd name="connsiteX42" fmla="*/ 309644 w 483894"/>
              <a:gd name="connsiteY42" fmla="*/ 52722 h 608391"/>
              <a:gd name="connsiteX43" fmla="*/ 304951 w 483894"/>
              <a:gd name="connsiteY43" fmla="*/ 72933 h 608391"/>
              <a:gd name="connsiteX44" fmla="*/ 270922 w 483894"/>
              <a:gd name="connsiteY44" fmla="*/ 78792 h 608391"/>
              <a:gd name="connsiteX45" fmla="*/ 259775 w 483894"/>
              <a:gd name="connsiteY45" fmla="*/ 60924 h 608391"/>
              <a:gd name="connsiteX46" fmla="*/ 231907 w 483894"/>
              <a:gd name="connsiteY46" fmla="*/ 78499 h 608391"/>
              <a:gd name="connsiteX47" fmla="*/ 243054 w 483894"/>
              <a:gd name="connsiteY47" fmla="*/ 96074 h 608391"/>
              <a:gd name="connsiteX48" fmla="*/ 222813 w 483894"/>
              <a:gd name="connsiteY48" fmla="*/ 124487 h 608391"/>
              <a:gd name="connsiteX49" fmla="*/ 202278 w 483894"/>
              <a:gd name="connsiteY49" fmla="*/ 119508 h 608391"/>
              <a:gd name="connsiteX50" fmla="*/ 194945 w 483894"/>
              <a:gd name="connsiteY50" fmla="*/ 151729 h 608391"/>
              <a:gd name="connsiteX51" fmla="*/ 215479 w 483894"/>
              <a:gd name="connsiteY51" fmla="*/ 156416 h 608391"/>
              <a:gd name="connsiteX52" fmla="*/ 221346 w 483894"/>
              <a:gd name="connsiteY52" fmla="*/ 190394 h 608391"/>
              <a:gd name="connsiteX53" fmla="*/ 203452 w 483894"/>
              <a:gd name="connsiteY53" fmla="*/ 201525 h 608391"/>
              <a:gd name="connsiteX54" fmla="*/ 220759 w 483894"/>
              <a:gd name="connsiteY54" fmla="*/ 229353 h 608391"/>
              <a:gd name="connsiteX55" fmla="*/ 238654 w 483894"/>
              <a:gd name="connsiteY55" fmla="*/ 218222 h 608391"/>
              <a:gd name="connsiteX56" fmla="*/ 266815 w 483894"/>
              <a:gd name="connsiteY56" fmla="*/ 238433 h 608391"/>
              <a:gd name="connsiteX57" fmla="*/ 262122 w 483894"/>
              <a:gd name="connsiteY57" fmla="*/ 258645 h 608391"/>
              <a:gd name="connsiteX58" fmla="*/ 294097 w 483894"/>
              <a:gd name="connsiteY58" fmla="*/ 265968 h 608391"/>
              <a:gd name="connsiteX59" fmla="*/ 298791 w 483894"/>
              <a:gd name="connsiteY59" fmla="*/ 245756 h 608391"/>
              <a:gd name="connsiteX60" fmla="*/ 333112 w 483894"/>
              <a:gd name="connsiteY60" fmla="*/ 239898 h 608391"/>
              <a:gd name="connsiteX61" fmla="*/ 343966 w 483894"/>
              <a:gd name="connsiteY61" fmla="*/ 257766 h 608391"/>
              <a:gd name="connsiteX62" fmla="*/ 371835 w 483894"/>
              <a:gd name="connsiteY62" fmla="*/ 240191 h 608391"/>
              <a:gd name="connsiteX63" fmla="*/ 360687 w 483894"/>
              <a:gd name="connsiteY63" fmla="*/ 222615 h 608391"/>
              <a:gd name="connsiteX64" fmla="*/ 380928 w 483894"/>
              <a:gd name="connsiteY64" fmla="*/ 194495 h 608391"/>
              <a:gd name="connsiteX65" fmla="*/ 401463 w 483894"/>
              <a:gd name="connsiteY65" fmla="*/ 199182 h 608391"/>
              <a:gd name="connsiteX66" fmla="*/ 408797 w 483894"/>
              <a:gd name="connsiteY66" fmla="*/ 167254 h 608391"/>
              <a:gd name="connsiteX67" fmla="*/ 388262 w 483894"/>
              <a:gd name="connsiteY67" fmla="*/ 162567 h 608391"/>
              <a:gd name="connsiteX68" fmla="*/ 382689 w 483894"/>
              <a:gd name="connsiteY68" fmla="*/ 128295 h 608391"/>
              <a:gd name="connsiteX69" fmla="*/ 400290 w 483894"/>
              <a:gd name="connsiteY69" fmla="*/ 117164 h 608391"/>
              <a:gd name="connsiteX70" fmla="*/ 382982 w 483894"/>
              <a:gd name="connsiteY70" fmla="*/ 89337 h 608391"/>
              <a:gd name="connsiteX71" fmla="*/ 365088 w 483894"/>
              <a:gd name="connsiteY71" fmla="*/ 100468 h 608391"/>
              <a:gd name="connsiteX72" fmla="*/ 336926 w 483894"/>
              <a:gd name="connsiteY72" fmla="*/ 80549 h 608391"/>
              <a:gd name="connsiteX73" fmla="*/ 341620 w 483894"/>
              <a:gd name="connsiteY73" fmla="*/ 60045 h 608391"/>
              <a:gd name="connsiteX74" fmla="*/ 227919 w 483894"/>
              <a:gd name="connsiteY74" fmla="*/ 591 h 608391"/>
              <a:gd name="connsiteX75" fmla="*/ 306124 w 483894"/>
              <a:gd name="connsiteY75" fmla="*/ 3804 h 608391"/>
              <a:gd name="connsiteX76" fmla="*/ 483308 w 483894"/>
              <a:gd name="connsiteY76" fmla="*/ 197717 h 608391"/>
              <a:gd name="connsiteX77" fmla="*/ 387382 w 483894"/>
              <a:gd name="connsiteY77" fmla="*/ 442305 h 608391"/>
              <a:gd name="connsiteX78" fmla="*/ 483894 w 483894"/>
              <a:gd name="connsiteY78" fmla="*/ 608391 h 608391"/>
              <a:gd name="connsiteX79" fmla="*/ 143902 w 483894"/>
              <a:gd name="connsiteY79" fmla="*/ 608391 h 608391"/>
              <a:gd name="connsiteX80" fmla="*/ 181744 w 483894"/>
              <a:gd name="connsiteY80" fmla="*/ 512899 h 608391"/>
              <a:gd name="connsiteX81" fmla="*/ 108993 w 483894"/>
              <a:gd name="connsiteY81" fmla="*/ 524909 h 608391"/>
              <a:gd name="connsiteX82" fmla="*/ 54137 w 483894"/>
              <a:gd name="connsiteY82" fmla="*/ 498839 h 608391"/>
              <a:gd name="connsiteX83" fmla="*/ 57657 w 483894"/>
              <a:gd name="connsiteY83" fmla="*/ 454022 h 608391"/>
              <a:gd name="connsiteX84" fmla="*/ 38589 w 483894"/>
              <a:gd name="connsiteY84" fmla="*/ 405690 h 608391"/>
              <a:gd name="connsiteX85" fmla="*/ 42109 w 483894"/>
              <a:gd name="connsiteY85" fmla="*/ 376984 h 608391"/>
              <a:gd name="connsiteX86" fmla="*/ 160 w 483894"/>
              <a:gd name="connsiteY86" fmla="*/ 355308 h 608391"/>
              <a:gd name="connsiteX87" fmla="*/ 52670 w 483894"/>
              <a:gd name="connsiteY87" fmla="*/ 255130 h 608391"/>
              <a:gd name="connsiteX88" fmla="*/ 38003 w 483894"/>
              <a:gd name="connsiteY88" fmla="*/ 222908 h 608391"/>
              <a:gd name="connsiteX89" fmla="*/ 74378 w 483894"/>
              <a:gd name="connsiteY89" fmla="*/ 82893 h 608391"/>
              <a:gd name="connsiteX90" fmla="*/ 227919 w 483894"/>
              <a:gd name="connsiteY90" fmla="*/ 591 h 608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483894" h="608391">
                <a:moveTo>
                  <a:pt x="332813" y="285272"/>
                </a:moveTo>
                <a:cubicBezTo>
                  <a:pt x="353702" y="285272"/>
                  <a:pt x="370636" y="302253"/>
                  <a:pt x="370636" y="323201"/>
                </a:cubicBezTo>
                <a:cubicBezTo>
                  <a:pt x="370636" y="344149"/>
                  <a:pt x="353702" y="361130"/>
                  <a:pt x="332813" y="361130"/>
                </a:cubicBezTo>
                <a:cubicBezTo>
                  <a:pt x="311924" y="361130"/>
                  <a:pt x="294990" y="344149"/>
                  <a:pt x="294990" y="323201"/>
                </a:cubicBezTo>
                <a:cubicBezTo>
                  <a:pt x="294990" y="302253"/>
                  <a:pt x="311924" y="285272"/>
                  <a:pt x="332813" y="285272"/>
                </a:cubicBezTo>
                <a:close/>
                <a:moveTo>
                  <a:pt x="329299" y="254544"/>
                </a:moveTo>
                <a:lnTo>
                  <a:pt x="308471" y="258937"/>
                </a:lnTo>
                <a:lnTo>
                  <a:pt x="311405" y="272119"/>
                </a:lnTo>
                <a:cubicBezTo>
                  <a:pt x="304364" y="275048"/>
                  <a:pt x="298204" y="279149"/>
                  <a:pt x="292924" y="284422"/>
                </a:cubicBezTo>
                <a:lnTo>
                  <a:pt x="281776" y="277099"/>
                </a:lnTo>
                <a:lnTo>
                  <a:pt x="270042" y="294967"/>
                </a:lnTo>
                <a:lnTo>
                  <a:pt x="281483" y="302290"/>
                </a:lnTo>
                <a:cubicBezTo>
                  <a:pt x="278549" y="309027"/>
                  <a:pt x="277083" y="316350"/>
                  <a:pt x="277376" y="323966"/>
                </a:cubicBezTo>
                <a:lnTo>
                  <a:pt x="264175" y="326895"/>
                </a:lnTo>
                <a:lnTo>
                  <a:pt x="268282" y="347399"/>
                </a:lnTo>
                <a:lnTo>
                  <a:pt x="281483" y="344763"/>
                </a:lnTo>
                <a:cubicBezTo>
                  <a:pt x="284416" y="351793"/>
                  <a:pt x="288817" y="357944"/>
                  <a:pt x="294097" y="363217"/>
                </a:cubicBezTo>
                <a:lnTo>
                  <a:pt x="286763" y="374348"/>
                </a:lnTo>
                <a:lnTo>
                  <a:pt x="304364" y="385772"/>
                </a:lnTo>
                <a:lnTo>
                  <a:pt x="311698" y="374641"/>
                </a:lnTo>
                <a:cubicBezTo>
                  <a:pt x="318738" y="377570"/>
                  <a:pt x="326072" y="378742"/>
                  <a:pt x="333699" y="378742"/>
                </a:cubicBezTo>
                <a:lnTo>
                  <a:pt x="336633" y="391923"/>
                </a:lnTo>
                <a:lnTo>
                  <a:pt x="357167" y="387529"/>
                </a:lnTo>
                <a:lnTo>
                  <a:pt x="354527" y="374348"/>
                </a:lnTo>
                <a:cubicBezTo>
                  <a:pt x="361274" y="371419"/>
                  <a:pt x="367728" y="367318"/>
                  <a:pt x="372715" y="362045"/>
                </a:cubicBezTo>
                <a:lnTo>
                  <a:pt x="384155" y="369368"/>
                </a:lnTo>
                <a:lnTo>
                  <a:pt x="395596" y="351500"/>
                </a:lnTo>
                <a:lnTo>
                  <a:pt x="384449" y="344177"/>
                </a:lnTo>
                <a:cubicBezTo>
                  <a:pt x="387089" y="337440"/>
                  <a:pt x="388556" y="330117"/>
                  <a:pt x="388556" y="322208"/>
                </a:cubicBezTo>
                <a:lnTo>
                  <a:pt x="401756" y="319572"/>
                </a:lnTo>
                <a:lnTo>
                  <a:pt x="397356" y="299068"/>
                </a:lnTo>
                <a:lnTo>
                  <a:pt x="384155" y="301704"/>
                </a:lnTo>
                <a:cubicBezTo>
                  <a:pt x="381222" y="294674"/>
                  <a:pt x="376822" y="288522"/>
                  <a:pt x="371541" y="283250"/>
                </a:cubicBezTo>
                <a:lnTo>
                  <a:pt x="378875" y="272119"/>
                </a:lnTo>
                <a:lnTo>
                  <a:pt x="361274" y="260695"/>
                </a:lnTo>
                <a:lnTo>
                  <a:pt x="353940" y="271826"/>
                </a:lnTo>
                <a:cubicBezTo>
                  <a:pt x="347193" y="268897"/>
                  <a:pt x="339566" y="267432"/>
                  <a:pt x="331939" y="267725"/>
                </a:cubicBezTo>
                <a:close/>
                <a:moveTo>
                  <a:pt x="302012" y="100461"/>
                </a:moveTo>
                <a:cubicBezTo>
                  <a:pt x="334574" y="100461"/>
                  <a:pt x="360970" y="126826"/>
                  <a:pt x="360970" y="159348"/>
                </a:cubicBezTo>
                <a:cubicBezTo>
                  <a:pt x="360970" y="191870"/>
                  <a:pt x="334574" y="218235"/>
                  <a:pt x="302012" y="218235"/>
                </a:cubicBezTo>
                <a:cubicBezTo>
                  <a:pt x="269450" y="218235"/>
                  <a:pt x="243054" y="191870"/>
                  <a:pt x="243054" y="159348"/>
                </a:cubicBezTo>
                <a:cubicBezTo>
                  <a:pt x="243054" y="126826"/>
                  <a:pt x="269450" y="100461"/>
                  <a:pt x="302012" y="100461"/>
                </a:cubicBezTo>
                <a:close/>
                <a:moveTo>
                  <a:pt x="309644" y="52722"/>
                </a:moveTo>
                <a:lnTo>
                  <a:pt x="304951" y="72933"/>
                </a:lnTo>
                <a:cubicBezTo>
                  <a:pt x="293510" y="72640"/>
                  <a:pt x="282070" y="74398"/>
                  <a:pt x="270922" y="78792"/>
                </a:cubicBezTo>
                <a:lnTo>
                  <a:pt x="259775" y="60924"/>
                </a:lnTo>
                <a:lnTo>
                  <a:pt x="231907" y="78499"/>
                </a:lnTo>
                <a:lnTo>
                  <a:pt x="243054" y="96074"/>
                </a:lnTo>
                <a:cubicBezTo>
                  <a:pt x="234254" y="104276"/>
                  <a:pt x="227507" y="113942"/>
                  <a:pt x="222813" y="124487"/>
                </a:cubicBezTo>
                <a:lnTo>
                  <a:pt x="202278" y="119508"/>
                </a:lnTo>
                <a:lnTo>
                  <a:pt x="194945" y="151729"/>
                </a:lnTo>
                <a:lnTo>
                  <a:pt x="215479" y="156416"/>
                </a:lnTo>
                <a:cubicBezTo>
                  <a:pt x="214892" y="167839"/>
                  <a:pt x="216946" y="179263"/>
                  <a:pt x="221346" y="190394"/>
                </a:cubicBezTo>
                <a:lnTo>
                  <a:pt x="203452" y="201525"/>
                </a:lnTo>
                <a:lnTo>
                  <a:pt x="220759" y="229353"/>
                </a:lnTo>
                <a:lnTo>
                  <a:pt x="238654" y="218222"/>
                </a:lnTo>
                <a:cubicBezTo>
                  <a:pt x="246574" y="227009"/>
                  <a:pt x="256255" y="233746"/>
                  <a:pt x="266815" y="238433"/>
                </a:cubicBezTo>
                <a:lnTo>
                  <a:pt x="262122" y="258645"/>
                </a:lnTo>
                <a:lnTo>
                  <a:pt x="294097" y="265968"/>
                </a:lnTo>
                <a:lnTo>
                  <a:pt x="298791" y="245756"/>
                </a:lnTo>
                <a:cubicBezTo>
                  <a:pt x="310231" y="246049"/>
                  <a:pt x="321965" y="244292"/>
                  <a:pt x="333112" y="239898"/>
                </a:cubicBezTo>
                <a:lnTo>
                  <a:pt x="343966" y="257766"/>
                </a:lnTo>
                <a:lnTo>
                  <a:pt x="371835" y="240191"/>
                </a:lnTo>
                <a:lnTo>
                  <a:pt x="360687" y="222615"/>
                </a:lnTo>
                <a:cubicBezTo>
                  <a:pt x="369488" y="214414"/>
                  <a:pt x="376235" y="204747"/>
                  <a:pt x="380928" y="194495"/>
                </a:cubicBezTo>
                <a:lnTo>
                  <a:pt x="401463" y="199182"/>
                </a:lnTo>
                <a:lnTo>
                  <a:pt x="408797" y="167254"/>
                </a:lnTo>
                <a:lnTo>
                  <a:pt x="388262" y="162567"/>
                </a:lnTo>
                <a:cubicBezTo>
                  <a:pt x="388849" y="151143"/>
                  <a:pt x="386795" y="139426"/>
                  <a:pt x="382689" y="128295"/>
                </a:cubicBezTo>
                <a:lnTo>
                  <a:pt x="400290" y="117164"/>
                </a:lnTo>
                <a:lnTo>
                  <a:pt x="382982" y="89337"/>
                </a:lnTo>
                <a:lnTo>
                  <a:pt x="365088" y="100468"/>
                </a:lnTo>
                <a:cubicBezTo>
                  <a:pt x="357167" y="91973"/>
                  <a:pt x="347487" y="84943"/>
                  <a:pt x="336926" y="80549"/>
                </a:cubicBezTo>
                <a:lnTo>
                  <a:pt x="341620" y="60045"/>
                </a:lnTo>
                <a:close/>
                <a:moveTo>
                  <a:pt x="227919" y="591"/>
                </a:moveTo>
                <a:cubicBezTo>
                  <a:pt x="252020" y="-809"/>
                  <a:pt x="278183" y="289"/>
                  <a:pt x="306124" y="3804"/>
                </a:cubicBezTo>
                <a:cubicBezTo>
                  <a:pt x="417597" y="17864"/>
                  <a:pt x="483014" y="130053"/>
                  <a:pt x="483308" y="197717"/>
                </a:cubicBezTo>
                <a:cubicBezTo>
                  <a:pt x="483894" y="332167"/>
                  <a:pt x="388556" y="393974"/>
                  <a:pt x="387382" y="442305"/>
                </a:cubicBezTo>
                <a:cubicBezTo>
                  <a:pt x="385329" y="529010"/>
                  <a:pt x="483894" y="608391"/>
                  <a:pt x="483894" y="608391"/>
                </a:cubicBezTo>
                <a:lnTo>
                  <a:pt x="143902" y="608391"/>
                </a:lnTo>
                <a:cubicBezTo>
                  <a:pt x="143902" y="608391"/>
                  <a:pt x="208439" y="575877"/>
                  <a:pt x="181744" y="512899"/>
                </a:cubicBezTo>
                <a:cubicBezTo>
                  <a:pt x="169717" y="514950"/>
                  <a:pt x="135688" y="521394"/>
                  <a:pt x="108993" y="524909"/>
                </a:cubicBezTo>
                <a:cubicBezTo>
                  <a:pt x="82298" y="528424"/>
                  <a:pt x="59124" y="512313"/>
                  <a:pt x="54137" y="498839"/>
                </a:cubicBezTo>
                <a:cubicBezTo>
                  <a:pt x="49443" y="485658"/>
                  <a:pt x="63817" y="461638"/>
                  <a:pt x="57657" y="454022"/>
                </a:cubicBezTo>
                <a:cubicBezTo>
                  <a:pt x="51790" y="446406"/>
                  <a:pt x="31549" y="424437"/>
                  <a:pt x="38589" y="405690"/>
                </a:cubicBezTo>
                <a:cubicBezTo>
                  <a:pt x="45630" y="386651"/>
                  <a:pt x="42109" y="376984"/>
                  <a:pt x="42109" y="376984"/>
                </a:cubicBezTo>
                <a:cubicBezTo>
                  <a:pt x="42109" y="376984"/>
                  <a:pt x="3681" y="369368"/>
                  <a:pt x="160" y="355308"/>
                </a:cubicBezTo>
                <a:cubicBezTo>
                  <a:pt x="-3360" y="341248"/>
                  <a:pt x="52670" y="255130"/>
                  <a:pt x="52670" y="255130"/>
                </a:cubicBezTo>
                <a:cubicBezTo>
                  <a:pt x="52670" y="255130"/>
                  <a:pt x="40936" y="234332"/>
                  <a:pt x="38003" y="222908"/>
                </a:cubicBezTo>
                <a:cubicBezTo>
                  <a:pt x="35362" y="211777"/>
                  <a:pt x="38003" y="151436"/>
                  <a:pt x="74378" y="82893"/>
                </a:cubicBezTo>
                <a:cubicBezTo>
                  <a:pt x="101880" y="31485"/>
                  <a:pt x="155618" y="4793"/>
                  <a:pt x="227919" y="591"/>
                </a:cubicBezTo>
                <a:close/>
              </a:path>
            </a:pathLst>
          </a:custGeom>
          <a:solidFill>
            <a:srgbClr val="6A5D6C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4" name="business-presentation_66134"/>
          <p:cNvSpPr>
            <a:spLocks noChangeAspect="1"/>
          </p:cNvSpPr>
          <p:nvPr/>
        </p:nvSpPr>
        <p:spPr bwMode="auto">
          <a:xfrm>
            <a:off x="157534" y="3473428"/>
            <a:ext cx="988068" cy="987090"/>
          </a:xfrm>
          <a:custGeom>
            <a:avLst/>
            <a:gdLst>
              <a:gd name="connsiteX0" fmla="*/ 71957 w 578004"/>
              <a:gd name="connsiteY0" fmla="*/ 173984 h 577432"/>
              <a:gd name="connsiteX1" fmla="*/ 85808 w 578004"/>
              <a:gd name="connsiteY1" fmla="*/ 186884 h 577432"/>
              <a:gd name="connsiteX2" fmla="*/ 85808 w 578004"/>
              <a:gd name="connsiteY2" fmla="*/ 298378 h 577432"/>
              <a:gd name="connsiteX3" fmla="*/ 71957 w 578004"/>
              <a:gd name="connsiteY3" fmla="*/ 311278 h 577432"/>
              <a:gd name="connsiteX4" fmla="*/ 59030 w 578004"/>
              <a:gd name="connsiteY4" fmla="*/ 298378 h 577432"/>
              <a:gd name="connsiteX5" fmla="*/ 59030 w 578004"/>
              <a:gd name="connsiteY5" fmla="*/ 186884 h 577432"/>
              <a:gd name="connsiteX6" fmla="*/ 71957 w 578004"/>
              <a:gd name="connsiteY6" fmla="*/ 173984 h 577432"/>
              <a:gd name="connsiteX7" fmla="*/ 254571 w 578004"/>
              <a:gd name="connsiteY7" fmla="*/ 171273 h 577432"/>
              <a:gd name="connsiteX8" fmla="*/ 405859 w 578004"/>
              <a:gd name="connsiteY8" fmla="*/ 203508 h 577432"/>
              <a:gd name="connsiteX9" fmla="*/ 427999 w 578004"/>
              <a:gd name="connsiteY9" fmla="*/ 203508 h 577432"/>
              <a:gd name="connsiteX10" fmla="*/ 446448 w 578004"/>
              <a:gd name="connsiteY10" fmla="*/ 210876 h 577432"/>
              <a:gd name="connsiteX11" fmla="*/ 434456 w 578004"/>
              <a:gd name="connsiteY11" fmla="*/ 301133 h 577432"/>
              <a:gd name="connsiteX12" fmla="*/ 452906 w 578004"/>
              <a:gd name="connsiteY12" fmla="*/ 316790 h 577432"/>
              <a:gd name="connsiteX13" fmla="*/ 472278 w 578004"/>
              <a:gd name="connsiteY13" fmla="*/ 301133 h 577432"/>
              <a:gd name="connsiteX14" fmla="*/ 459363 w 578004"/>
              <a:gd name="connsiteY14" fmla="*/ 210876 h 577432"/>
              <a:gd name="connsiteX15" fmla="*/ 477813 w 578004"/>
              <a:gd name="connsiteY15" fmla="*/ 203508 h 577432"/>
              <a:gd name="connsiteX16" fmla="*/ 503642 w 578004"/>
              <a:gd name="connsiteY16" fmla="*/ 203508 h 577432"/>
              <a:gd name="connsiteX17" fmla="*/ 527627 w 578004"/>
              <a:gd name="connsiteY17" fmla="*/ 220086 h 577432"/>
              <a:gd name="connsiteX18" fmla="*/ 576519 w 578004"/>
              <a:gd name="connsiteY18" fmla="*/ 344420 h 577432"/>
              <a:gd name="connsiteX19" fmla="*/ 561759 w 578004"/>
              <a:gd name="connsiteY19" fmla="*/ 378497 h 577432"/>
              <a:gd name="connsiteX20" fmla="*/ 527627 w 578004"/>
              <a:gd name="connsiteY20" fmla="*/ 363761 h 577432"/>
              <a:gd name="connsiteX21" fmla="*/ 504565 w 578004"/>
              <a:gd name="connsiteY21" fmla="*/ 303896 h 577432"/>
              <a:gd name="connsiteX22" fmla="*/ 504565 w 578004"/>
              <a:gd name="connsiteY22" fmla="*/ 376655 h 577432"/>
              <a:gd name="connsiteX23" fmla="*/ 514712 w 578004"/>
              <a:gd name="connsiteY23" fmla="*/ 548881 h 577432"/>
              <a:gd name="connsiteX24" fmla="*/ 489805 w 578004"/>
              <a:gd name="connsiteY24" fmla="*/ 576511 h 577432"/>
              <a:gd name="connsiteX25" fmla="*/ 487960 w 578004"/>
              <a:gd name="connsiteY25" fmla="*/ 577432 h 577432"/>
              <a:gd name="connsiteX26" fmla="*/ 462131 w 578004"/>
              <a:gd name="connsiteY26" fmla="*/ 552565 h 577432"/>
              <a:gd name="connsiteX27" fmla="*/ 452906 w 578004"/>
              <a:gd name="connsiteY27" fmla="*/ 404285 h 577432"/>
              <a:gd name="connsiteX28" fmla="*/ 444603 w 578004"/>
              <a:gd name="connsiteY28" fmla="*/ 552565 h 577432"/>
              <a:gd name="connsiteX29" fmla="*/ 418774 w 578004"/>
              <a:gd name="connsiteY29" fmla="*/ 577432 h 577432"/>
              <a:gd name="connsiteX30" fmla="*/ 416929 w 578004"/>
              <a:gd name="connsiteY30" fmla="*/ 576511 h 577432"/>
              <a:gd name="connsiteX31" fmla="*/ 392022 w 578004"/>
              <a:gd name="connsiteY31" fmla="*/ 548881 h 577432"/>
              <a:gd name="connsiteX32" fmla="*/ 402169 w 578004"/>
              <a:gd name="connsiteY32" fmla="*/ 376655 h 577432"/>
              <a:gd name="connsiteX33" fmla="*/ 402169 w 578004"/>
              <a:gd name="connsiteY33" fmla="*/ 256005 h 577432"/>
              <a:gd name="connsiteX34" fmla="*/ 397557 w 578004"/>
              <a:gd name="connsiteY34" fmla="*/ 255084 h 577432"/>
              <a:gd name="connsiteX35" fmla="*/ 244424 w 578004"/>
              <a:gd name="connsiteY35" fmla="*/ 222849 h 577432"/>
              <a:gd name="connsiteX36" fmla="*/ 224129 w 578004"/>
              <a:gd name="connsiteY36" fmla="*/ 191535 h 577432"/>
              <a:gd name="connsiteX37" fmla="*/ 254571 w 578004"/>
              <a:gd name="connsiteY37" fmla="*/ 171273 h 577432"/>
              <a:gd name="connsiteX38" fmla="*/ 190019 w 578004"/>
              <a:gd name="connsiteY38" fmla="*/ 134483 h 577432"/>
              <a:gd name="connsiteX39" fmla="*/ 203869 w 578004"/>
              <a:gd name="connsiteY39" fmla="*/ 147374 h 577432"/>
              <a:gd name="connsiteX40" fmla="*/ 203869 w 578004"/>
              <a:gd name="connsiteY40" fmla="*/ 298387 h 577432"/>
              <a:gd name="connsiteX41" fmla="*/ 190019 w 578004"/>
              <a:gd name="connsiteY41" fmla="*/ 311278 h 577432"/>
              <a:gd name="connsiteX42" fmla="*/ 177091 w 578004"/>
              <a:gd name="connsiteY42" fmla="*/ 298387 h 577432"/>
              <a:gd name="connsiteX43" fmla="*/ 177091 w 578004"/>
              <a:gd name="connsiteY43" fmla="*/ 147374 h 577432"/>
              <a:gd name="connsiteX44" fmla="*/ 190019 w 578004"/>
              <a:gd name="connsiteY44" fmla="*/ 134483 h 577432"/>
              <a:gd name="connsiteX45" fmla="*/ 453380 w 578004"/>
              <a:gd name="connsiteY45" fmla="*/ 97644 h 577432"/>
              <a:gd name="connsiteX46" fmla="*/ 499909 w 578004"/>
              <a:gd name="connsiteY46" fmla="*/ 144099 h 577432"/>
              <a:gd name="connsiteX47" fmla="*/ 453380 w 578004"/>
              <a:gd name="connsiteY47" fmla="*/ 190554 h 577432"/>
              <a:gd name="connsiteX48" fmla="*/ 406851 w 578004"/>
              <a:gd name="connsiteY48" fmla="*/ 144099 h 577432"/>
              <a:gd name="connsiteX49" fmla="*/ 453380 w 578004"/>
              <a:gd name="connsiteY49" fmla="*/ 97644 h 577432"/>
              <a:gd name="connsiteX50" fmla="*/ 130988 w 578004"/>
              <a:gd name="connsiteY50" fmla="*/ 81962 h 577432"/>
              <a:gd name="connsiteX51" fmla="*/ 144839 w 578004"/>
              <a:gd name="connsiteY51" fmla="*/ 94855 h 577432"/>
              <a:gd name="connsiteX52" fmla="*/ 144839 w 578004"/>
              <a:gd name="connsiteY52" fmla="*/ 298385 h 577432"/>
              <a:gd name="connsiteX53" fmla="*/ 130988 w 578004"/>
              <a:gd name="connsiteY53" fmla="*/ 311278 h 577432"/>
              <a:gd name="connsiteX54" fmla="*/ 118061 w 578004"/>
              <a:gd name="connsiteY54" fmla="*/ 298385 h 577432"/>
              <a:gd name="connsiteX55" fmla="*/ 118061 w 578004"/>
              <a:gd name="connsiteY55" fmla="*/ 94855 h 577432"/>
              <a:gd name="connsiteX56" fmla="*/ 130988 w 578004"/>
              <a:gd name="connsiteY56" fmla="*/ 81962 h 577432"/>
              <a:gd name="connsiteX57" fmla="*/ 25828 w 578004"/>
              <a:gd name="connsiteY57" fmla="*/ 0 h 577432"/>
              <a:gd name="connsiteX58" fmla="*/ 354210 w 578004"/>
              <a:gd name="connsiteY58" fmla="*/ 0 h 577432"/>
              <a:gd name="connsiteX59" fmla="*/ 380960 w 578004"/>
              <a:gd name="connsiteY59" fmla="*/ 26707 h 577432"/>
              <a:gd name="connsiteX60" fmla="*/ 368046 w 578004"/>
              <a:gd name="connsiteY60" fmla="*/ 48810 h 577432"/>
              <a:gd name="connsiteX61" fmla="*/ 368046 w 578004"/>
              <a:gd name="connsiteY61" fmla="*/ 168533 h 577432"/>
              <a:gd name="connsiteX62" fmla="*/ 341296 w 578004"/>
              <a:gd name="connsiteY62" fmla="*/ 163007 h 577432"/>
              <a:gd name="connsiteX63" fmla="*/ 341296 w 578004"/>
              <a:gd name="connsiteY63" fmla="*/ 52494 h 577432"/>
              <a:gd name="connsiteX64" fmla="*/ 39664 w 578004"/>
              <a:gd name="connsiteY64" fmla="*/ 52494 h 577432"/>
              <a:gd name="connsiteX65" fmla="*/ 39664 w 578004"/>
              <a:gd name="connsiteY65" fmla="*/ 340749 h 577432"/>
              <a:gd name="connsiteX66" fmla="*/ 341296 w 578004"/>
              <a:gd name="connsiteY66" fmla="*/ 340749 h 577432"/>
              <a:gd name="connsiteX67" fmla="*/ 341296 w 578004"/>
              <a:gd name="connsiteY67" fmla="*/ 269837 h 577432"/>
              <a:gd name="connsiteX68" fmla="*/ 368046 w 578004"/>
              <a:gd name="connsiteY68" fmla="*/ 275362 h 577432"/>
              <a:gd name="connsiteX69" fmla="*/ 368046 w 578004"/>
              <a:gd name="connsiteY69" fmla="*/ 354563 h 577432"/>
              <a:gd name="connsiteX70" fmla="*/ 354210 w 578004"/>
              <a:gd name="connsiteY70" fmla="*/ 367457 h 577432"/>
              <a:gd name="connsiteX71" fmla="*/ 273959 w 578004"/>
              <a:gd name="connsiteY71" fmla="*/ 367457 h 577432"/>
              <a:gd name="connsiteX72" fmla="*/ 321003 w 578004"/>
              <a:gd name="connsiteY72" fmla="*/ 544278 h 577432"/>
              <a:gd name="connsiteX73" fmla="*/ 302554 w 578004"/>
              <a:gd name="connsiteY73" fmla="*/ 576511 h 577432"/>
              <a:gd name="connsiteX74" fmla="*/ 295175 w 578004"/>
              <a:gd name="connsiteY74" fmla="*/ 577432 h 577432"/>
              <a:gd name="connsiteX75" fmla="*/ 270270 w 578004"/>
              <a:gd name="connsiteY75" fmla="*/ 557171 h 577432"/>
              <a:gd name="connsiteX76" fmla="*/ 219537 w 578004"/>
              <a:gd name="connsiteY76" fmla="*/ 367457 h 577432"/>
              <a:gd name="connsiteX77" fmla="*/ 161423 w 578004"/>
              <a:gd name="connsiteY77" fmla="*/ 367457 h 577432"/>
              <a:gd name="connsiteX78" fmla="*/ 110690 w 578004"/>
              <a:gd name="connsiteY78" fmla="*/ 557171 h 577432"/>
              <a:gd name="connsiteX79" fmla="*/ 85785 w 578004"/>
              <a:gd name="connsiteY79" fmla="*/ 577432 h 577432"/>
              <a:gd name="connsiteX80" fmla="*/ 78406 w 578004"/>
              <a:gd name="connsiteY80" fmla="*/ 576511 h 577432"/>
              <a:gd name="connsiteX81" fmla="*/ 59957 w 578004"/>
              <a:gd name="connsiteY81" fmla="*/ 544278 h 577432"/>
              <a:gd name="connsiteX82" fmla="*/ 107001 w 578004"/>
              <a:gd name="connsiteY82" fmla="*/ 367457 h 577432"/>
              <a:gd name="connsiteX83" fmla="*/ 25828 w 578004"/>
              <a:gd name="connsiteY83" fmla="*/ 367457 h 577432"/>
              <a:gd name="connsiteX84" fmla="*/ 12914 w 578004"/>
              <a:gd name="connsiteY84" fmla="*/ 354563 h 577432"/>
              <a:gd name="connsiteX85" fmla="*/ 12914 w 578004"/>
              <a:gd name="connsiteY85" fmla="*/ 48810 h 577432"/>
              <a:gd name="connsiteX86" fmla="*/ 0 w 578004"/>
              <a:gd name="connsiteY86" fmla="*/ 26707 h 577432"/>
              <a:gd name="connsiteX87" fmla="*/ 25828 w 578004"/>
              <a:gd name="connsiteY87" fmla="*/ 0 h 57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78004" h="577432">
                <a:moveTo>
                  <a:pt x="71957" y="173984"/>
                </a:moveTo>
                <a:cubicBezTo>
                  <a:pt x="79344" y="173984"/>
                  <a:pt x="85808" y="179513"/>
                  <a:pt x="85808" y="186884"/>
                </a:cubicBezTo>
                <a:lnTo>
                  <a:pt x="85808" y="298378"/>
                </a:lnTo>
                <a:cubicBezTo>
                  <a:pt x="85808" y="305749"/>
                  <a:pt x="79344" y="311278"/>
                  <a:pt x="71957" y="311278"/>
                </a:cubicBezTo>
                <a:cubicBezTo>
                  <a:pt x="64570" y="311278"/>
                  <a:pt x="59030" y="305749"/>
                  <a:pt x="59030" y="298378"/>
                </a:cubicBezTo>
                <a:lnTo>
                  <a:pt x="59030" y="186884"/>
                </a:lnTo>
                <a:cubicBezTo>
                  <a:pt x="59030" y="179513"/>
                  <a:pt x="64570" y="173984"/>
                  <a:pt x="71957" y="173984"/>
                </a:cubicBezTo>
                <a:close/>
                <a:moveTo>
                  <a:pt x="254571" y="171273"/>
                </a:moveTo>
                <a:lnTo>
                  <a:pt x="405859" y="203508"/>
                </a:lnTo>
                <a:lnTo>
                  <a:pt x="427999" y="203508"/>
                </a:lnTo>
                <a:cubicBezTo>
                  <a:pt x="435378" y="203508"/>
                  <a:pt x="441836" y="206271"/>
                  <a:pt x="446448" y="210876"/>
                </a:cubicBezTo>
                <a:lnTo>
                  <a:pt x="434456" y="301133"/>
                </a:lnTo>
                <a:lnTo>
                  <a:pt x="452906" y="316790"/>
                </a:lnTo>
                <a:lnTo>
                  <a:pt x="472278" y="301133"/>
                </a:lnTo>
                <a:lnTo>
                  <a:pt x="459363" y="210876"/>
                </a:lnTo>
                <a:cubicBezTo>
                  <a:pt x="463976" y="206271"/>
                  <a:pt x="470433" y="203508"/>
                  <a:pt x="477813" y="203508"/>
                </a:cubicBezTo>
                <a:lnTo>
                  <a:pt x="503642" y="203508"/>
                </a:lnTo>
                <a:cubicBezTo>
                  <a:pt x="514712" y="203508"/>
                  <a:pt x="523937" y="209955"/>
                  <a:pt x="527627" y="220086"/>
                </a:cubicBezTo>
                <a:lnTo>
                  <a:pt x="576519" y="344420"/>
                </a:lnTo>
                <a:cubicBezTo>
                  <a:pt x="581131" y="358235"/>
                  <a:pt x="574674" y="372971"/>
                  <a:pt x="561759" y="378497"/>
                </a:cubicBezTo>
                <a:cubicBezTo>
                  <a:pt x="547922" y="384023"/>
                  <a:pt x="532239" y="377576"/>
                  <a:pt x="527627" y="363761"/>
                </a:cubicBezTo>
                <a:lnTo>
                  <a:pt x="504565" y="303896"/>
                </a:lnTo>
                <a:lnTo>
                  <a:pt x="504565" y="376655"/>
                </a:lnTo>
                <a:lnTo>
                  <a:pt x="514712" y="548881"/>
                </a:lnTo>
                <a:cubicBezTo>
                  <a:pt x="514712" y="563617"/>
                  <a:pt x="503642" y="576511"/>
                  <a:pt x="489805" y="576511"/>
                </a:cubicBezTo>
                <a:cubicBezTo>
                  <a:pt x="488883" y="577432"/>
                  <a:pt x="488883" y="577432"/>
                  <a:pt x="487960" y="577432"/>
                </a:cubicBezTo>
                <a:cubicBezTo>
                  <a:pt x="474123" y="577432"/>
                  <a:pt x="463053" y="566380"/>
                  <a:pt x="462131" y="552565"/>
                </a:cubicBezTo>
                <a:lnTo>
                  <a:pt x="452906" y="404285"/>
                </a:lnTo>
                <a:lnTo>
                  <a:pt x="444603" y="552565"/>
                </a:lnTo>
                <a:cubicBezTo>
                  <a:pt x="443681" y="566380"/>
                  <a:pt x="432611" y="577432"/>
                  <a:pt x="418774" y="577432"/>
                </a:cubicBezTo>
                <a:cubicBezTo>
                  <a:pt x="417851" y="577432"/>
                  <a:pt x="416929" y="577432"/>
                  <a:pt x="416929" y="576511"/>
                </a:cubicBezTo>
                <a:cubicBezTo>
                  <a:pt x="402169" y="576511"/>
                  <a:pt x="391099" y="563617"/>
                  <a:pt x="392022" y="548881"/>
                </a:cubicBezTo>
                <a:lnTo>
                  <a:pt x="402169" y="376655"/>
                </a:lnTo>
                <a:lnTo>
                  <a:pt x="402169" y="256005"/>
                </a:lnTo>
                <a:cubicBezTo>
                  <a:pt x="400324" y="256005"/>
                  <a:pt x="398479" y="255084"/>
                  <a:pt x="397557" y="255084"/>
                </a:cubicBezTo>
                <a:lnTo>
                  <a:pt x="244424" y="222849"/>
                </a:lnTo>
                <a:cubicBezTo>
                  <a:pt x="229664" y="219165"/>
                  <a:pt x="220439" y="205350"/>
                  <a:pt x="224129" y="191535"/>
                </a:cubicBezTo>
                <a:cubicBezTo>
                  <a:pt x="226897" y="176799"/>
                  <a:pt x="240734" y="168510"/>
                  <a:pt x="254571" y="171273"/>
                </a:cubicBezTo>
                <a:close/>
                <a:moveTo>
                  <a:pt x="190019" y="134483"/>
                </a:moveTo>
                <a:cubicBezTo>
                  <a:pt x="197406" y="134483"/>
                  <a:pt x="203869" y="140008"/>
                  <a:pt x="203869" y="147374"/>
                </a:cubicBezTo>
                <a:lnTo>
                  <a:pt x="203869" y="298387"/>
                </a:lnTo>
                <a:cubicBezTo>
                  <a:pt x="203869" y="305753"/>
                  <a:pt x="197406" y="311278"/>
                  <a:pt x="190019" y="311278"/>
                </a:cubicBezTo>
                <a:cubicBezTo>
                  <a:pt x="183555" y="311278"/>
                  <a:pt x="177091" y="305753"/>
                  <a:pt x="177091" y="298387"/>
                </a:cubicBezTo>
                <a:lnTo>
                  <a:pt x="177091" y="147374"/>
                </a:lnTo>
                <a:cubicBezTo>
                  <a:pt x="177091" y="140008"/>
                  <a:pt x="183555" y="134483"/>
                  <a:pt x="190019" y="134483"/>
                </a:cubicBezTo>
                <a:close/>
                <a:moveTo>
                  <a:pt x="453380" y="97644"/>
                </a:moveTo>
                <a:cubicBezTo>
                  <a:pt x="479077" y="97644"/>
                  <a:pt x="499909" y="118443"/>
                  <a:pt x="499909" y="144099"/>
                </a:cubicBezTo>
                <a:cubicBezTo>
                  <a:pt x="499909" y="169755"/>
                  <a:pt x="479077" y="190554"/>
                  <a:pt x="453380" y="190554"/>
                </a:cubicBezTo>
                <a:cubicBezTo>
                  <a:pt x="427683" y="190554"/>
                  <a:pt x="406851" y="169755"/>
                  <a:pt x="406851" y="144099"/>
                </a:cubicBezTo>
                <a:cubicBezTo>
                  <a:pt x="406851" y="118443"/>
                  <a:pt x="427683" y="97644"/>
                  <a:pt x="453380" y="97644"/>
                </a:cubicBezTo>
                <a:close/>
                <a:moveTo>
                  <a:pt x="130988" y="81962"/>
                </a:moveTo>
                <a:cubicBezTo>
                  <a:pt x="138375" y="81962"/>
                  <a:pt x="144839" y="87488"/>
                  <a:pt x="144839" y="94855"/>
                </a:cubicBezTo>
                <a:lnTo>
                  <a:pt x="144839" y="298385"/>
                </a:lnTo>
                <a:cubicBezTo>
                  <a:pt x="144839" y="305752"/>
                  <a:pt x="138375" y="311278"/>
                  <a:pt x="130988" y="311278"/>
                </a:cubicBezTo>
                <a:cubicBezTo>
                  <a:pt x="124524" y="311278"/>
                  <a:pt x="118061" y="305752"/>
                  <a:pt x="118061" y="298385"/>
                </a:cubicBezTo>
                <a:lnTo>
                  <a:pt x="118061" y="94855"/>
                </a:lnTo>
                <a:cubicBezTo>
                  <a:pt x="118061" y="87488"/>
                  <a:pt x="124524" y="81962"/>
                  <a:pt x="130988" y="81962"/>
                </a:cubicBezTo>
                <a:close/>
                <a:moveTo>
                  <a:pt x="25828" y="0"/>
                </a:moveTo>
                <a:lnTo>
                  <a:pt x="354210" y="0"/>
                </a:lnTo>
                <a:cubicBezTo>
                  <a:pt x="368969" y="0"/>
                  <a:pt x="380960" y="11972"/>
                  <a:pt x="380960" y="26707"/>
                </a:cubicBezTo>
                <a:cubicBezTo>
                  <a:pt x="380960" y="35917"/>
                  <a:pt x="375426" y="44205"/>
                  <a:pt x="368046" y="48810"/>
                </a:cubicBezTo>
                <a:lnTo>
                  <a:pt x="368046" y="168533"/>
                </a:lnTo>
                <a:lnTo>
                  <a:pt x="341296" y="163007"/>
                </a:lnTo>
                <a:lnTo>
                  <a:pt x="341296" y="52494"/>
                </a:lnTo>
                <a:lnTo>
                  <a:pt x="39664" y="52494"/>
                </a:lnTo>
                <a:lnTo>
                  <a:pt x="39664" y="340749"/>
                </a:lnTo>
                <a:lnTo>
                  <a:pt x="341296" y="340749"/>
                </a:lnTo>
                <a:lnTo>
                  <a:pt x="341296" y="269837"/>
                </a:lnTo>
                <a:lnTo>
                  <a:pt x="368046" y="275362"/>
                </a:lnTo>
                <a:lnTo>
                  <a:pt x="368046" y="354563"/>
                </a:lnTo>
                <a:cubicBezTo>
                  <a:pt x="368046" y="361010"/>
                  <a:pt x="361589" y="367457"/>
                  <a:pt x="354210" y="367457"/>
                </a:cubicBezTo>
                <a:lnTo>
                  <a:pt x="273959" y="367457"/>
                </a:lnTo>
                <a:lnTo>
                  <a:pt x="321003" y="544278"/>
                </a:lnTo>
                <a:cubicBezTo>
                  <a:pt x="324693" y="558092"/>
                  <a:pt x="316391" y="572827"/>
                  <a:pt x="302554" y="576511"/>
                </a:cubicBezTo>
                <a:cubicBezTo>
                  <a:pt x="299787" y="576511"/>
                  <a:pt x="297942" y="577432"/>
                  <a:pt x="295175" y="577432"/>
                </a:cubicBezTo>
                <a:cubicBezTo>
                  <a:pt x="284106" y="577432"/>
                  <a:pt x="273037" y="569143"/>
                  <a:pt x="270270" y="557171"/>
                </a:cubicBezTo>
                <a:lnTo>
                  <a:pt x="219537" y="367457"/>
                </a:lnTo>
                <a:lnTo>
                  <a:pt x="161423" y="367457"/>
                </a:lnTo>
                <a:lnTo>
                  <a:pt x="110690" y="557171"/>
                </a:lnTo>
                <a:cubicBezTo>
                  <a:pt x="107923" y="569143"/>
                  <a:pt x="96854" y="577432"/>
                  <a:pt x="85785" y="577432"/>
                </a:cubicBezTo>
                <a:cubicBezTo>
                  <a:pt x="83018" y="577432"/>
                  <a:pt x="81173" y="576511"/>
                  <a:pt x="78406" y="576511"/>
                </a:cubicBezTo>
                <a:cubicBezTo>
                  <a:pt x="64569" y="572827"/>
                  <a:pt x="56267" y="558092"/>
                  <a:pt x="59957" y="544278"/>
                </a:cubicBezTo>
                <a:lnTo>
                  <a:pt x="107001" y="367457"/>
                </a:lnTo>
                <a:lnTo>
                  <a:pt x="25828" y="367457"/>
                </a:lnTo>
                <a:cubicBezTo>
                  <a:pt x="19371" y="367457"/>
                  <a:pt x="12914" y="361010"/>
                  <a:pt x="12914" y="354563"/>
                </a:cubicBezTo>
                <a:lnTo>
                  <a:pt x="12914" y="48810"/>
                </a:lnTo>
                <a:cubicBezTo>
                  <a:pt x="5534" y="44205"/>
                  <a:pt x="0" y="35917"/>
                  <a:pt x="0" y="26707"/>
                </a:cubicBezTo>
                <a:cubicBezTo>
                  <a:pt x="0" y="11972"/>
                  <a:pt x="11991" y="0"/>
                  <a:pt x="25828" y="0"/>
                </a:cubicBezTo>
                <a:close/>
              </a:path>
            </a:pathLst>
          </a:custGeom>
          <a:solidFill>
            <a:srgbClr val="9C6464"/>
          </a:solidFill>
          <a:ln>
            <a:noFill/>
          </a:ln>
        </p:spPr>
      </p:sp>
      <p:sp>
        <p:nvSpPr>
          <p:cNvPr id="75" name="Прямоугольник 74"/>
          <p:cNvSpPr/>
          <p:nvPr/>
        </p:nvSpPr>
        <p:spPr>
          <a:xfrm>
            <a:off x="1145602" y="3529536"/>
            <a:ext cx="530143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>
              <a:lnSpc>
                <a:spcPct val="150000"/>
              </a:lnSpc>
            </a:pPr>
            <a:r>
              <a:rPr lang="ru-RU" sz="2000" dirty="0">
                <a:solidFill>
                  <a:srgbClr val="000000"/>
                </a:solidFill>
                <a:latin typeface="Montserrat Medium" panose="00000600000000000000" pitchFamily="50" charset="-52"/>
                <a:sym typeface="Montserrat Medium" panose="00000600000000000000" pitchFamily="50" charset="-52"/>
              </a:rPr>
              <a:t>4. В произведениях военная лексика играет важную номинативную и изобразительно-выразительную роль.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255066" y="5937425"/>
            <a:ext cx="21680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Montserrat" panose="00000800000000000000" pitchFamily="50" charset="-52"/>
              </a:rPr>
              <a:t>Выводы</a:t>
            </a:r>
            <a:endParaRPr lang="ru-RU" sz="2800" b="1" dirty="0">
              <a:latin typeface="Montserrat" panose="000008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72909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7315" y="2893071"/>
            <a:ext cx="947246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>
                <a:gradFill>
                  <a:gsLst>
                    <a:gs pos="30000">
                      <a:srgbClr val="6A5D6C"/>
                    </a:gs>
                    <a:gs pos="83000">
                      <a:srgbClr val="7B4F55"/>
                    </a:gs>
                  </a:gsLst>
                  <a:lin ang="5400000" scaled="1"/>
                </a:gradFill>
                <a:latin typeface="Montserrat" panose="00000800000000000000" pitchFamily="50" charset="-52"/>
                <a:cs typeface="Times New Roman" panose="02020603050405020304" pitchFamily="18" charset="0"/>
              </a:rPr>
              <a:t>А теперь ваши вопросы!</a:t>
            </a:r>
            <a:endParaRPr lang="ru-RU" sz="4000" dirty="0">
              <a:gradFill>
                <a:gsLst>
                  <a:gs pos="30000">
                    <a:srgbClr val="6A5D6C"/>
                  </a:gs>
                  <a:gs pos="83000">
                    <a:srgbClr val="7B4F55"/>
                  </a:gs>
                </a:gsLst>
                <a:lin ang="5400000" scaled="1"/>
              </a:gradFill>
              <a:latin typeface="Montserrat" panose="000008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24592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66c2901310f31b1a956353b0ee2490eddf16f491"/>
  <p:tag name="ISPRING_ULTRA_SCORM_COURSE_ID" val="C27EFA14-1A8B-4E25-A40A-B36FF4625904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SCORM_PASSING_SCORE" val="100.0000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LAYERS_CUSTOMIZATION" val="UEsDBBQAAgAIAEt3aUfO8+LqUwQAAA0QAAAdAAAAdW5pdmVyc2FsL2NvbW1vbl9tZXNzYWdlcy5sbmetV/9u2zYQ/r9A34EQUGADNrcd0KIYEgeyxNhCZMmV6DjZDwiMxNhEKDGVKLfZX3uaPdieZEdKbuykg6SkgG1YtO+74913H49HJ19ygbasrLgsjq23ozcWYkUqM16sj60lOf35g4UqRYuMClmwY6uQFjoZv3xxJGixrumawfeXLxA6yllVwWM11k/3z4hnx9ZikjjhfGEHl4kfTsNk4k2tsSPzW1rcIV+u5R/lD7+8//Dl7bv3Px69bi37AMVz2/cPoZBBevemB1BAotBPAA37SYAviDXWn8PswiXxvQBb4/bLMOtFhM+tsf7stFtGEQ5IEvueixMvToKQmFz4mGDXGl/KGm3oliEl0Zazz0htGFRS8ZKhSvDM/JBKWChq1uXMDee2FyQRjknkOcQLA2scy7K8+8nA0lptZAnuKpTxil4JlhmfwBnz+23JKnBNFXAKwUttOPxT5pQXo07Xkb3ygmlCwtCPExy4uxVrjIsMuSXVbgaiRHaMIwAoacXKJ9gmhmXGHNlCDEOYedOZD2+iQ5jx9UbAWw2NY4GhBgtWdFkBR3AE7IrjVRi5OmngClF0S6vqsyyzA37sF6oL2AucECjokD1wojF2wFBjDspRlixVXWBzHMf2FCeT8AKIDH0XDrEIz6DdzoZYXOIYWgTHXTaBfe5NbU143WI7/u/6K6WazuIO0TQFO52+LZd1BSs6pdAFptOqYV5i/HEJVfNs/xtd3ABCYk291nzLIIQy62YPaIqDXc2fj0vvt+TU9nzsJkAoN1wlxIiddkZBHgqpEBVC6g2AX5ptaZEydMVSWgPh7+BvGc/M33SxTSSfav4XoqqVlletKgUuvng1el5oHvFBTVe0LHr0+QOoA018vNm8rmCnSrH8VnXtYi8To+8SxXP3pbvufzfVpy7P3NED/0O3EzfCNPGg2ydc9rfAcBRp8YXTQ/S38oJTcLRo9A0E0CuuB/gMwhYgkOipGOeQ+YMQzqEiA+xXeBJ7ROeYXVVcdZ7ZplBNvb/NkRSGJMEUu+fJFbuW0P+C0W1zdIOEG+KMnuBsECH2JosDnW5RAgho3YwPEJLgOew/64G5nONdBht5PcjEStYiM3Im+I2RWKhNnbPHM8t1KXOzKmi166VG4U+eE0Wzuahxuhhw9sbYjpxZ4tiBg/W4q3tY9DQCLuuYfBInvj3R5kDqnKp0A+fKtayLrCdQM7G6+NQGsDalMaNluvn37396YjyIpFlF7eqvg0CgQ7Uu4a9gvwdSserPLhBiTw7tzEMfq3bC39n1HPiJB3T4LpM0bQ6tXOawNOr2C2xri2YTYjuzORAyNvyTdZl2jyn7CHM7OgNRMrOoNZ7T8gYUjUgpBqGYVGsCqmHe7y9ZtRK8YENsn3cm6A0Tb5HYrmtunNB8gqc3zVmawVydtldPAVfPvmDOzA5A8B7gsYyrgYDmjNnJCzR683zf5tvHR87Xp8pc3I9e793j/wNQSwMEFAACAAgAS3dpRzWkLC37AwAAIhAAACcAAAB1bml2ZXJzYWwvZmxhc2hfcHVibGlzaGluZ19zZXR0aW5ncy54bWzlV91u2kgUvucpRl71shjy1zQCoiwxKioBCs62uUKDfcCzGc94PWMovdqn2QfbJ+kZDxBTaOJslarSCkXg8Tnf+fvOOZnG5eeYkwWkiknRdOrVmkNABDJkYt50bv3O63OHKE1FSLkU0HSEdMhlq9JIsilnKhqD1iiqCMIIdZHophNpnVy47nK5rDKVpOat5JlGfFUNZOwmKSgQGlI34XSFX3qVgHLWCCUA8C+WYq3WqlQIaVikGxlmHAgL0XPBTFCUdzhVkeNasSkN7uepzETYllymJJ1Pm85vxx3z2chYqGsWgzA5US08NMf6goYhM15QPmZfgETA5hG6W6+dOGTJQh01nePakcFBeXcfJ0e3wVOD05aYBaHXBmLQNKSa2kdrMYUZpFgOUC2dZoCgO2cFSQ2f9fbAHoUrQWMW+PiGmFw1nWt/MvI63sjrt73J7ahnXS2t4Xf9nldKZ9zrXnuT/sD3xpN3/k3v2Uq+98l/hlJ5z9qDm+FV/27y0ft93PXL6by7G3qjXrf/fuIPBj2/O3zQyitSyH3D3S1jA8sts7RYLB1l8VRQxrF1vqmYAo3Nx2k6B192GHJrRrkCh/yZwPxDRjnTK8M37NF7gORKJRDokeFS0zH8cB7gLCA6hgTbMvX07Zaob853Qnet9YewDnrZwM5LqFj15Fz+ZNfrp2db34/OnnD+kJsNqjUNIuxGvWmm4slGaibFTlXMM5lKHm4DgngKYZ/GUBgy43smOihZd8gM+cMx1KuUUe4QpjH0YKussqnSTOfDrFOUJIiFUxfIzXgvFUFEU7VDlm3WzSAJWqMNyWwq7OH3hD/KjIdkJTPC2T0QLQlyNIvxVwSkOJ7ILJVxfoojVBPFGbq3YLCE8LKMoTs0EWeoacrBQVsLf2XsC5nCTKaIC3SB0x3PmbL41WcBJ1SpB1C68fGVHQrd/rX36ZUJkIYLigPzeeDIDogT/RL4FGMXEk1wLjGbBQjMTEAzBXl9QhbmYmXCLG07oou86KaQOSiWm6E/FhNfBMhjJtbLpgRgQAWRgq8IDZCBylBowWSm8MSSxUKr/+SgVSVM5K7Osd3QWBpCWgatVj86Pjk9e3P+9qLq/vv3P68fVVqP/iGnxpqd/e1H119pzW9W7RN631lpT2g9stie0Hxkve3pdmQam8YI9/w9vLfX03l/gjVcM1kPD9p8H/yKc3Zw62OevDLcy9NRRnA48v4oBYiZLdVC5cz2B2WkBu/LSI3s/hgWdkcpF3D4z+2mwfHPWcyQVy/W1z+FuT/0L4Kl/csw99dN2Y80+/8lY/Zpe8XYuVM03INXSvMmZoLFmEezQ7f30NbpSQ1vKQdfVSqItnuvb1W+AlBLAwQUAAIACABLd2lH2lqlXdICAABRCgAAIQAAAHVuaXZlcnNhbC9mbGFzaF9za2luX3NldHRpbmdzLnhtbJVW226jMBB936+Isu+lpc1NciPlhlSpu622Vd8NTMCKsSPbpJu/XxtwMQRKNihSPHOOZzw+MwTJA2HLH6MRijjl4g2UIiyRxmJtIxI/jsNcKc5uIs4UMHXDuMgwHS9/BsUHeQVyiMVPIK7l7HEEdZj7+8V6d3sNpYrhB3N/veojRDw7YnZ+5gm/CXF0SATPWTyYWno+gqCEHUyA6Wrej6REqicFWSOnbbDbBv51lKMAKcGk5PsPwexhkEVxCNRGetia50pOHer707doJyKJKmiz6fxucddHO+IEmkW+D8zTj2d69/+4lZKg4K8yJ/cnd5NFL5TiM4jm5tu5eXoZ/JgfW9msgnkw6SUInpiCNjmz2+lqEgxyKMexbj9N2PnBLNgMEsyBTCBT1enC3/SGsOVpC6P66fY9Mu0qOH01dW0NBHPpIYWlEjkgz65Kn0z550uudH/Aco+p1ADXVINeddKvOJd2m6atxv2BT8JiB1QZasQHp3kGmzJfB9i01/jNZl2MCje/L5uToIBTZXQyrI018rcu6wXSMdbIN0pieGH0fAFve0qOveI1ri7z++prLzCsl7ZedmW9JtKzaVzphK4MFpPxGJbSpPNOMjC3hrzCVqbkXeSEGD6RBCvC2S+DC8/FYSTyWo5Kad26QoooCl1yK3LUQ9q9r2I9rMbynVCfrVyPlB7hj2OsFI7STL+T5HhU8XSP6G3GXjfDDEkNB/HE9tzhFIn1kTIsDiDeOafyWgrjCq4G87K1+uDIc4qAvO4qo2qTrvKzPAtB7PStEbCyadpKXEqSlOqv+iDwCXGT0OMsmSrV2zFMvlTpGCoJABZR+iWAclW6spwqQuEEtvUdQ3HivqMhqUXap7eVeoa9chVXWVqSdLqoVmQ1KGqpuPs0HR2ED51WN6P0DKte4VAWB2v0vR3BdcqNoWxnmZGeO8aKdaWkxsbaf1lAbTR/Jf8BUEsDBBQAAgAIAEt3aUcxyaavzgMAADMPAAAmAAAAdW5pdmVyc2FsL2h0bWxfcHVibGlzaGluZ19zZXR0aW5ncy54bWzdV19zGjcQf+dTaK6Tx3DGjh3HA3hc+xgzwUDh3MRPjDgJTrVOuko6CHnqp+kH6yfp6gQYAsFyp/F0Oh6PfXu7v/33212oX37JOJpRpZkUjaBWPQoQFYkkTEwbwX3censeIG2wIJhLQRuBkAG6bFbqeTHmTKdDagyoagQwQl/kphGkxuQXYTifz6tM58q+lbwwgK+riczCXFFNhaEqzDlewB+zyKkOlggeAPCbSbE0a1YqCNUd0p0kBaeIEYhcMJsU5rcm40HotMY4eZwqWQhyLblUSE3HjeCnk5b9Wek4pBuWUWFLopsgtGJzgQlhNgjMh+wrRSll0xSirR29C9CcEZM2gpOjY4sD+uEuTonucscW51pCEYRZOsiowQQb7B6dR0UnVEE3qG4aVVAA3ZJtaBr6xawFTkQWAmcsieENsqVqBDfxaBC1okHUvY5G94OOC9XbIm7HncjLZthp30Sjbi+OhqPb+K7zYqM4+hy/wMg/suveXf+q+zD6FP08bMd+NrcP/WjQaXc/juJerxO3+09WZUc2al8Pt9tYh3bLQm02y6RFNhaYcZicbzqmqYHZ41hNaSxbDLg1wVzTAP2W0+kvBebMLCzfYEQfKc2vdE4TM7BcagSWH8ETnAOEwIBga6aeflgT9f35Vuqh8/6U1t4o6zB4ORaLjpzKVw69dnq2jv347Jng94VZx8bgJIVpNKth2pSstCZSbHXFPqOx5GSd0AQIwiGXK8UwDxAzkFuyfmtsBUyLcaCOta1VJ8LsJJekWOmt9q/raFdD0hysaOOSc8LvKX+SBSdoIQvE2SNFRiJgXZHBfylFmwsHTZTMSinH2iDNGaFoxuickksfRw/gIivA0haYU+M8/F6wr2hMJ1IBLsUzWNcgZ9rhV18EnGOtn0DxKsY3bszb3Zvo8xubICYzDCvwZeDQb5rl5kfgY8hdSHDBuYRqbkBAZRJcaFr2hzBSqvmk6e07xbOy6baRJSi0m0E8DhNeJMBDJpbnwwMwwQJJwRcIJ8BAbSk0Y7LQIHFkcdD6HwXoTBETZahTONLgTBGqfNCOascn707P3p9/uKiGf/3x59uDRstl3ufYenPb/PrgQfO2/OZ4PmP3nSP1jNWBU/WM5YGDtWPbkiqzg0F24t1/iZf7dneD1UO77/avznLDv87m7N3HkHnkw6YyQR/F/iD61QsQauU1FH5uuz0frd5HH62Buwj9jWvgFQKs86m7HbDQOcsYMOWHTeqrcPHwGXdM/Ze4+N8twsGB/N/WwD2tP6pvfTavh3u/mlVAvv1Ft1n5G1BLAwQUAAIACABLd2lH0sl9maUBAAALBgAAHwAAAHVuaXZlcnNhbC9odG1sX3NraW5fc2V0dGluZ3MuanONlM9vgjAUx+/+FYZdFzNRFHbDH02WeFiy3ZYdKlYklpa0hemM//so4qTlMdde6JdPv6/vNa+nXr8cTuT0n/un6rtav5rrSiNaUyInj6ZOO/RU646kyYa8JymhCSOOhRTXrb/y+UZAxg6rTNfHN20rG34O13+2mMomngEWAtAkoBWA9gVoByjwt5FZndUlo0aZ17lSnA0izhRhasC4SHHFOA+oGs0ELZgXRNxBtzgihuloFMyWT13kzdFFvjsLm1zE0wyz44rHfLDG0T4WPGebrvi7Y0ZEeeH72m4S+iZAE6leFEntwAu0XCC3m8wEkZLUcV13jKZjEKZ4TWjDd7zQ8w/UMG4nZNFFIhN1pacTfxgMm3SGY9Kq0gjpaWKs9LpfzQunyEHVybje0AsMguIjES2rha+nAfIsz9ohQ+Qjz+AEj3VFWuj0aRJ6CEQpx5uExRdu6aIpmoOcPqy2rcsyCdy5YdhI9HJrRgtxq4V2QEemXQ8H1PV25yqwc6UVdgVtpf+MywEtgwwL8CzKfkX0+qPvYKVwtEvLx6E87ad9rjvevfMPUEsDBBQAAgAIAEt3aUeWUXBaugAAAKMBAAAaAAAAdW5pdmVyc2FsL2kxOG5fcHJlc2V0cy54bWydkLEKwjAQhvc+Rbjdxm6lJHET3Bx0lpqmGmkvJZdYH9+UinSRgkMg//F9P8mJ3avv2NN4sg4lFPkWmEHtGos3CefTflMCo1BjU3cOjQR0wHYqE7Yo8egNmUAsVSBJuIcwVJyP45hbGnxqINfFkIop167n6fQO+WTyYVZhdiv7l/2ZgcoyxsQ12i4cUKV7SjPCyGsJk3PRmFtsHfBfgFkDWr8CPIYVwMcFIPj3xVPSkUL6ZgqCL5arsjdQSwMEFAACAAgAS3dpR2QMvbZ1AAAAdwAAABwAAAB1bml2ZXJzYWwvbG9jYWxfc2V0dGluZ3MueG1ss7GvyM1RKEstKs7Mz7NVMtQzUFJIzUvOT8nMS7dVCg1x07VQUiguScxLSczJz0u1VcrLV1Kwt+OyyclPTswJTi0pASosVijISaxMLQpJzQUySlL9EnOBKt1Kc3IUNF6s3/d8Rbemgq6CL9DQtMzUFCV9Oy4AUEsDBBQAAgAIAI2qukaKJOKo+gIAALAIAAAUAAAAdW5pdmVyc2FsL3BsYXllci54bWytVU1v2zAMPafA/oOhe6WkXdc2sFt0BYId1qFA1m23QLUZW4u/Jsl1018/yvL3nG4FdkhgU3yPFPlIu9fPSew8gVQiSz2yoHPiQOpngUhDjzx8XR1fkOurd0duHvM9SEcEHilSYQA8Jk4Aypci1wi+5zrySM9AkZk4uRSZFHqP3GfI3UW6JO+OZuiSKo9EWudLxsqypEIhIg1VFheGRFE/S1guQUGqQTKbBnEa7FL/HY2/JEuZ3uegeshcvz1wTdJyPCsxIClPaSZDdjKfL9iPu89rP4KEH4tUaZ76QBys5Kwq5SP3d3dZUMSgjG3m2iTXoLVJorLNXL0Ui4vUUdL3iHXYJKAUD0HROA0Js1g2AXa3MVdRzaMGtIZX7UTNW/ltzPumcas6xzrnvHiMhYrwqA/prJNAlw2jukl13UpBD42CVoaJOBJ+FUJCUL1+ayUyXxAbsFVclSdVpY8H+LTivs7k/hZhqKK6g7RtGrVNoxWo5aBt9HVHQZrbboHrQkJTqpn7JALIvnApuZHFlZYFuGxkrLFsCHaZvXLdpK4hbqST+OwfemP8Rq35qV7rTAX4H435hERtTUQawPNKoI+GBGuqAYttbFTnMTUxu5xU8Zj0dD0w2RzrpuBFHM1lCDiGAdecdXZ2CAqSK3TxCznC9g4OgiMRRjH+9CTD+PQgTcLlbpKhd3AQHGf+bgLamtsysnEdR2JqFeSyiXXi+oXSWSJeKnkO9oxeVjp8beSao5tctAfn8z9GcRCjGcwtmVhd5qm3r5rDezOnWnU+m9xaBmrFeQBd5NarmYUiH/kEsOVFrG/7OTX7sAcd5Tw1HdNc31HvWbkWL+CUIjBfusWpqUkERjMe+XBx2mPAfuJ2GYSvTIcibrO0qQOlrHqz/1VFmy1ft852/VCHXazhk4DSYuxMfUR1hDIr0mDUQ5p3HxEV4067kcCdGLZ4o8UJijTLPfIeH+o7X55ddlc+x084631r7m1gm8sbVnqdcKcgVuu6vYhb7wZ8/A1QSwMEFAACAAgAS3dpR9F2l/OoCwAAI3sAACkAAAB1bml2ZXJzYWwvc2tpbl9jdXN0b21pemF0aW9uX3NldHRpbmdzLnhtbO1dW2/byBV+768YyFggAQrrfisUFbzaQmTJKyp20qIQaGlsEaZIlaSceKGHvAVt3os+tkVRbB+KPhQF8tQfU6Rp8y96Zoa0SJqiSdubXa/HRAxrON+ZmTNnzjkzH6l03HPDklauZy+Mb3TPsC0Ne55hnbndnyDUmdqm7Rw62MUeLYgWIUtf4GcF1zZ1p4BcT7dmujN7VjjVTRcXWP0AgQy4cbLyPNvandqWhy1v17KdhW4W0IVurkCOVIKrULwZZ19g5wql0p802Kk+xfG21LrQFko3oiItVdRWRRQSMVN7sdSty759Zu+e6NPzM8deWbMsfZxfLrFjGtb5ppmG0NpS2TRcr+fhRULnZFWR1UoG1BKmzsWbvrWFuthopwNN/QSb0fZqMrmywOINpigjhrwwXMMLIZuNVrldTkQu9TOcpPlqqd5oiFsgFrSRgGnXymq1nYLx8Btvo4hKvVzfUtvUL7GT1IQiy3Vxy0js5WqZaESC2lLryRjHPiNaToI1Sw2hrqbDTFufwZrfdK+iNlUpHUMGR5rbqLrRrkjJDUUVFrGcTjHkULa7mBUYAjpjrol4GofaxZ1dzs3O4x59jlirt7dYylaf0xZrlVrlO/c57aakNPO6HKVFrlu4nIZCrtwup/RlvY1QJlcub9MSyJXP28BKgyurt6lWyJXT29AFV8vpbbbrLc3bpEztVm8jl8iV09ukzE4ebxMpCOU8x4Y1s1/3rFPbBwauRiJ33W4JMQWhVlNoyS34VIOVipo1paK0kKzUJbjXrsrtqgT35EpZ6hRjIphcB0/BvSRL7RQjd68DepaLHa9nzfCbbjVaO3wrOoI9B9QP9dxuo0auddDqmtkJqpXrzbqyrgjVarWBpLpclkvrZrPdFMpIKdXqpepabBE7ROV6vdxurMvNSr0Kn9R2A6TUlHYD1Zq1WkVeV5QKoJEgiHJFWjer7XJZgNaUVltaq6rYLJVQuVyu1uR1vVFVxRKC2lWQIVRbRIFVuSpWG2tBFMqtKlIlVVRra0VWGlIdtSpKo1Ra10SxWiptlLsZXVhdm9LMwwnUeYPAxClIvLuxtqhxdaYrx4HKY7wAK4cwd6K7eEDDnroyTfTkf3//13+/ff+U2TDUJsl6UPkqK4+UXi0KEj27GsnPO0X6d2S1hFP9jIGzu1Oiabo/kixI6sO7O8zGMuDCoRNgNFHPCvPbYpl6GmhL8MzSzU30hIZorp5WOyF+dndYsp4dFgS17g7L1jMhQxG0u8PcYA7cpsmbNbIlkHZ3WMKeBo1H0u4Oy9jTMbFQCmqhKfvNIBoaQBs0Z0+tfi2YdndY0p6KikdT0B7N2lNBCeEUVEfT9ky4IJ5CD2nengl0FVBB4zRxT0MFaksyIv9j3Jd0FtAKTG7YufhFVOShOJGGB4fC4NWkP9wbTsTeXqErsVWJyLJ8Umm03pTrjaedoo/LKEk7EPr9qCxEhdVL2WQNxqNhfwIClf5koLwcF7rkd27o8MW43xsoha7/R24BhyPlqNAlv7NAX4xGymA80fo9WZn0tMlgOKZ66StjRS50X9krNNcvMPJsdGHg18ibYwTu2XAwck1jRm8Ql21YK5yhPXkkHPcGe5PxcNjXJspADkoKXcWaIdnRX4M55Bc0EjRlBDIcCILO7eATOv9UAhJMM7eQ/d7efh/+jUlH9o2zuQn/vFv05lAZwPxhKwPwQNE0YU+ZiMOXMHNgccOcoOFzMLTnOUGvFA0sQ9EywAbCUW9PGPeGA2JcI0Ubj3rSlWVNdQvZlnmJ9OkUcAiix4Vhr1woIcaGZ8zG3NwNacrXL8Cse0I/wYSZTGRY1JjPjAsMvXBmmWYKlpWkyGSuvn7R+8VEFXp9RZ7A5MnD48mYrnrSng7Lw7I9pJumTYYBTeuzC92aQpqGp/oKTOwSqs2MGa221GHwpDO/XhnfIN3zl9ZX/qocyMrLr3bv3LveuA9u5Vh3rGxLLCYt4hmuD3kBqSR0HeL50rtpLCF97N5XR+5hdIeCpm0dWpY5uvu4Yl24xaA0sHtlBIER3IFo2LlAygFYDPjAhW6YuYC9gQrN0e0wZO8OIpuUXAIGQ1/GwEZ3EHMEcxHpyBHMUT4Rx4qo9cZE6/iEJKQZwHT2mB0k2w7ZNpgY9mhX9nOCT23wESbWL8jRpDc3XGZQu7drL6+hBJ6Y+Muwa/cFDaBbZ5TXQdAx01iQzDyb2BcHSqBN5o4jKjm2V+aM+j7TOKcuGaZqtWCaWbJpY+2eOvaClpq6Gyw2FhR+fseOsCGOWLuHoTYzyNUUYSTtTyRhICkkWyRL3cyOAzMnPeuPtUlfEIkEsPeF7k3nEJBOSQ6fXRbL9mRFFUCer14N6850/u+3f8kuJtYfVor80p/llQOrmPgx5UreLwe2h91fZZAzFsQolH7ICPST5QCaPXem1uDrUhiPBWn/AAxGo/Zhr5xppuQjLORAGD0HN0JTuUL3QHfOwQ2NbdvMK4gOnxiIl7sPmz3EyjMNC+eE39mvk8GPe4cTQZbp5goWimlMz1l4nCEd+ecoyIRdVg550r4wAEcVE4lnhpdfJg0VgU+Adck+b1blRWLkuCrY7FhhR2yvvMgG2PIc2zwkRwfXz8qgAjnpODFx13PInin4FK7hzu3X/tx1KUfVKYaL4lUPoQ+HJKv0RUbL4rVHGPZYs1BVvyBe78g2wUNKbDSh6tHyOEqSRHqyFu73Vdm1jkPC798K9XxTGK8/wG+8a/VDhfH6GgkbQ9hhXAPF74SRwWmHqDvh8iwzB3WwpUNhoN/gU7QO6UGfnHq5oS75BdGaC3uGuzT6jY0F9hczKQt3uLilxx3rKo4fEMzJpebvp2I3NsZbTLfejmd4Jt5u2nQcsADDs08/J9m/XydpAbDT2bgyWCnyLpf4WQH2Gvp0viDn5QXky3hWIOrc0DtJuGXgzYgzy4VcUGdOfXkunEVceAjBWOdUiM1WejqoU7ympk4xbYI6vtjt82etFifYUcAEDBzYZrQsXHsenHIc0cQsCttyM4z35iDags1GgAkVRKyKpjXBUmEfwvcXK9MzTHyBAzcVKgipJn30HReWRrplC14fn3ph2/ZLci8B389tDDFcO3pjK4zubRJx7E6+kOPpJy4dfYKrCuLOxlclRKLARRNjD3tn24vNejGhKai7TfudYjjCgoNK4KxSiaw9JnCisec/Jhp5KmRySI/qJwHk3oiuzITV/RBd7OmQnEQXezzkCxBdJfqESG6iiz0ichuiiz1IkJ/oKtGfL010sacR8hFd7GGRnEQXe1okM9HFHhfJS3Sx5wDyEl03ai+Z6Lp5ohOILvbISF6i6+ZZ4kQXJ7rilM7wQOgNwudsha5mO87lT6lkfeXNwXjmuotmhku3CLRZdhgYOwojWSE5IJzZC92wdjnN9qVpNnYYQs7mj4cjmeiQHIbolBN4bTuziNEs850o9gbSEExTGofkj4mYQLZBqKopmA6eepwS5JQgpwQ5JcgpQU4JckqQU4KcEvxOKEEwk3tJ3HUW9hY2OaXe5WwkZyMfPBuZegR8ezIydIqdiY0M1X/AdGSoT4+Vj/TwktORnI58iHRkYFOcjwyzjhHHeRMdmbLksvCR6Y/GPGxCEj35+OFvn3737ulDZSar1bao8FfwApqwUqmpzRp/Bc/Mzf/d/RU8SZUlReWv4D0+ZvLjh/cfP7z9/Md/3p6e/PSHd5//9PvPb3/z6f1fb8lRfvzw2+y94EQlJyo5UcmJSk5UcqKSE5WcqOREJScqOVH5wIjK//z53ad/fHsrprLImUnOTHJm8vEwk5vOcGLy0RGToVFxXpLzkvw1ycdFS4aqfv+8ZOR7Qx8q7dikPzlpx3qTXPyFSP5CJH8hkr8QyV+I5Dwj5xk5z8h5xh8/z/iDYga/BxKPU24/esqN82WcL+Mv9nH6jNNnnD7jXzPKv2b0sX3N6Hb75/QZp884fca/ZTQTeRYvAyjI2/r/YP8fUEsDBBQAAgAIAEt3aUcG8hVvxi8AAJpSAAAXAAAAdW5pdmVyc2FsL3VuaXZlcnNhbC5wbmftfAlUU/e6rx1se7SttaXQVoRWQA0CKaIiCOQoUmaQSWRKlLHKpGEMJKS2tSgokTAEBJLDJDJIKkhiIIRWixASiGghhgBRCIkSQkpCEkOmF6gKx9Oz7nv33XvXe2uZtVh7Z/+Hb/p9085mXzji4/rBhi82rFu37gN3t8P+69a9DV637k36e+/orkzYp1/SHd5I8Xc9tK51yPCp7svbcQe9D65bdwO1UXVive773067haSsW/dx6vLfG5Oxxpnr1vkD3Q8fDMwECyeE+ERBiJFMtUXYp3kLfv5388QA0ybzkv6Teh0lQvK1wohKwq/vHNLb/yb60a3Lm/puVb/d7/43668++vT0qfzjf79qvf+3o++diZyK3MLu++ytu7zfgH3vfnLo5lJ4vtoQlP0MKwAnpwg77qoi7vvGX7frK0tp7ZBT5DmtjnfLkE+8Dj//FHzcm3/+z09/YU3m5ucfO3894LbnH9e8KZfns7lufuTns88bAvIMns8uNHFZeDEbWrcT/HLz4jAAWDMJUg33kSUTPadlWEgWpzb7xW4+NkR/MrwXB+9lcZ4NiWCNmYrSZCRvTkBRpPFf7OGzl3iUnIA6DXsswYGUTXjlXUkt5OWgtesuMFoPaPfmdvc3JL/jckYUhIW84B6eSmYqnxHAOL4a+gGjiZR0WW2y+gImCWUYYlOEZ/KrXMdN7cZ4XRSRN5/NhRU5zMOx4/vk3fPxnzwXibTT1W5kJ7TTb+AiR3XdF5tcJI50XIqxjIFyLPZA67yMgPVuskF+Stc4UX97Sle5Ytw9D0NKNIor3SXZS/94O2no5VZPoc29ngVfu5N0WjVzcRHvMobN19+OvMLeDrD1L07YeKnYmJXkTfFpLErtpY1bUXPYfQMUJiLxhUYjCqBNfh5lhnt3FynbvDdcvG7qWheNK97KssI13AzJLy6HO8oFeZg0jpBp80/L0i9h9ICS94pggdTQY1wJiaHan1zhSj+cV7AXRoexg/Iwhuo2xykzOV+vVkDe98KYVjqd8qQhvI4A6MBQaE2Li9vAxQ69cmZQOcoafwP95g72EH8gig6Nmcy4lkmN4moSbHuGJKZM2CrppPpMd6r1xkt77XZHg+N0BHaW6QFulH5OAp67S062PMhzOcNHxD+1ppWOY9USuETjoCF86b7ZxngHm8GETzC3vwCTn26nF5gsBF76TwNR7z+PcuQTtQip/VznzuuIvgtv6g6nTfMMdIfvTPzIy1cNL0wtO/sjNz3g8lfXmsw3dIf9H/du1B1+KdwJXr5acPjfL31UyMdmz8/Z4BR0Vj6Qkrl9Gzrkcvll1pHBi7Qjy/PeN1Y9epeRI5LniIahnoe5+dSE/ovXYl1dl/f8Gj6fgsu++dvHmxX3o78JbK+tXab/2eHDnS/PCbDZxoYPPy5U1y3ZOCUGDBYULJM9/vBq6I/e29pwgci7DYlNrOEVnt5nG4ZmXujXrKy8FcPWKdHHdpnp78IIOv1zU/+jAZ35X+71+vxfz6FjMCWbkyNbYvZo5oLwWSOsAF/HNCtcjyBClHXz3PkVRIxxF8UXfOFTc6w4nGO2ggbR+LP83QEm6Jc25e4R394IrDQA+ILUqSFthmj0N3VXtm5dBt0vXyqHckGqx+22lIVLwmHLXNW9Tep7ta7oAJ+9B+xXTHZQhoGl0uIhyrE2L1JeuMhlzVpqNkc5KakNa3pzZjv094uV6S9ZF/9cVBs2KS4lOshaDxMtYwrWjn1dRMweYv892IWaSJOe4N58CbPLuUXkO0es0rPptWEfLozeb6g6lZ664is/jGvrFm816y5TJQzuFSDgO6j358m2iC8aX2C7X+214VIcDiEbS34L8X57NDUthiCf2VrsP1R3mXryCCAmGrRmLjWR8sFiGhcGtO/cXj9Aj0H9Qj3pp9PPooICSzhHv+P1UnwsHDrrM2n3xN1wAs2np+CTP69iNCcG1NC510pPVdAGJFcvU/0cYcHbGywnRKs6p0brCBTZd5rV97kY0B1T3+BIz5dERXBt8ZYxlwX947jVqUlF276qPxS03zAsD138OQaw239DEKqQ6VRUG9SUWNCbFo0NX4WEqu6JW+GZFpPD9oBd/oHhZrDBkagZvWrD6ynD+zIsQUzY1vLmHByUtLp9pvvfTrPy700SijcDsmPdoVWGWUIBwMN3NrAxn5sNwYeY2Pq+lDbJ1m6DqSvY4UJtGO8cNFmgV6lnMSKpSyi3uzlYRDAq/6e5O+xub2voCjT75cYg8azTN8OX36zNGoJVlTnwqxOxNw0XTIhFq/ZzsLvNbaXlOkCskg5svBw1c+/cd5JxG9/ZyF+rKs3N/mlmBizUb+DH/Ml3lghFJrAmZqEItr03oGOwqNTkMjfd/yVaKmasPHKLDTGILU+iuEdu3KT8cCTnQ8CPUFOvDSjl6aXhrMCCcYuRuScrcfUdUkhBCHl8WSp0+K6Ze4KunSSNJxjpUZuQzRR9l4pxfUfouGbyh1V5KRGAHUlL++4Rq8ilsx1308BxObF2odvPeRUU2I02hsqrb455rlpGMr5488oczuSQv9s4kzu2eyS+ZzDjQw8/dF/X9QclXNkavne4JgVu1PoMnIvq/mAxcYfrtUCOc8E9u1hoRAWs038AR8O23gSrgpOwa5QCeLepF2l27pcI8geL1tAn7xXvOFPng7WpH6m+TzvwxUTSKiMHqId6zNddNbx+g7LxnrPXhtrZ7Gy0yCj12qLHVyZEzOqePtBFl6B13PcwuZmpniXOBh8PFX7ta273QWOW9+Twk/RVt2TTEPaf8o/ZpV4q2RGUamg/0v/PFLPtUs19Jm98C6R2fRjEifKpz/rYbtEGw/ZexQpQvhBYyfaZPNu4ZDTtXukfFBEW5wsSKdGr7CTNsxv397kVJDVS+gw/SGE2+ojEBd8QcWtmfBgRneEb8/fJKt0uKV897qJX1yZjuV0Wwr2rlpuoe39/auFEN7nLD2psZQp/svUS9rdC2+w1wAWRypKC3pt76nbRWbQ9FWPwsVNqamHGnk71qtfIUp64XXSMWJTek3+WUeI841tgj14jT0FRuKjOfD0UUezIvZcGnmot2L9Q8E3GqnINd5CG+gl658km95x9WgOKRMJ7e3XT8jCzW+vItcNnVtEwbbq+l6BXZjTlkp7iWOKcbNKdFtzrKR3PgF0qD/BYpYhxdnFp9RZ/hM7YObD+rC5wxQhafaTU+GastlqVYBy6ag6yYeeHHq1aKKRo4wNeYM3sHqyPB6Yr68BTZwN5d3Ntoo/lS23ZJRkNuKRLsqyyzYePbsBUTqVgGo5szXKtzc38gunstkq9orIp4NO35Y+3dQEArVnmw+YGbYMdEOxh/8VAvHvBqvca2hpERNs2SMfTxJUAz9YUcz/ue1jDRHEdyqJx0mPswBdbgavEc5rQX0ItS7o8fMzsU4v7Y6I5ytSswLTigow99uA1MY/7XlGi+0d9lP6kAg/qMCC31eYB1c8aJvSd6q/MRzMDusGib1PJq8Z75u53+om9OVFt5SAJrHF2ZaWK7VMmdCrIqBFw7+mwS9yoLwKsQqbC0H6QT/BBuX9e2Nc5fw6acoOzI616vHl7w7dBnDsIq3yjrFVubN0BR0rWn5kIgEHN/TzOC7Aev0fszFA+A6RBTb0LzlOFgGzsbyfdcic9QgvWOFvEh91F94JQe6gyu0P1WS20/kJrg6qp1JE+3DkvI9t6NyNlmSgrsOqbEtx1w1UVkboM7V14u+sPFpSRqI2HJ85BJc/s0DOdKGS/9Yby2fdwei7QNYLPo+9HhX3mNSJ1b1N7+5h5XEDvnjnCsjbW3ivc33fTMtoqG1HqDLrjULCWBLsu4VreD3qbbWAZ2IpKj2IEUPIhCOAA1fPyyJ+TmG4ou07+iVxKvgrfxD501X5w5zJ8V2NDl/dAQdP+W42GnxbVBidNB2IdvgHHDaD0XAAHkpR6dex0lkksN2s19U7wOxs+TKx/390ajeZaoR/AR2uj/fvHR+XQAOj4GkmK7teYb7Jq7joyX+RWsJ/61EngpwupoJ+keyztfFatIac2OgQ7pu1wLQ1PrR5XXoGN+fv8MCAA3T3pCcjm3lqlW0SNQWWR5s5BjSNHH5S2Zp/hFO+XP+3HdV99Wc/4WgG2NO0+Ad4pD9x4rpKQWp6v5O0zGOmuWJPWY40WNivCC0/vl0xRikwi5q1e6lHXDv1/cW6X46R6vAnXLe8WOWIYvl8pwJDMx+dcIVRn3zXuris5pXG+jtLfo6DsySKRzUz+nMnqFuDJZ3dtsY7qxQcoytIPZF09ar9ceubI5toZTp0xOD/y3K7V2T7LhWAlZtPI032kZMto/yMrVaan08IFX4dO/tycMBmpVDDtXADLjXh2B4IylDKkJDTsuy5PFDEE56U3+AIcMbkocZSPe5qH0XU/JgQ2T6OqhEKc7i45COLpCJ94+zXpqJKbWhPcPRuEothX6hkDAP6/1R3u99vNStb/G8kRrBxjYpH04d2KMkSbkIzYTuQTHJDzDGb719SoWO04yDN/HETDKKTwOYdvCN7+WVxZx6P+aaMlo3Zh9ZQZqlC9jVFeixR38gRlcgazjPmzEzivVPFFCpKiDdiPELiv4qnPfeA7WqXPHs/Le1kZkwTLTwm9XgPniz+yUTj0/uY1j5tx90kZo1yVksTW6/vhc/DwjSiHoazfaZ2ifYIcNndvNGcvrBIWRuFIz8TZlfSxKVdNiTNpxllOJNgaYem11p2B63tDDyXQLkkppkqedewoIw7KtghAzxX1XYBFu7ch5qIRCEBE7AUb2mXpGWaLMrFdjUVLldc8iueK2KPC0UAUgLg2d9nNRodF0utulpkdDDrSsr6fcOSYyJPgcjjIg87vf3oI4LPNtYp7Q6yAq4RROwSCCtcK7hl/i97q1Z1lg06kxIkkb2kZNHvVCc/sxl/YjQ9r236u1wFq6lrZ0iAyjW+8YalHmOknnO/nC1y+Zca3c62JzEOkgc1AdyOTev+MU4z0nr0ABE9u2w4GbgdVCBmm8pmFUXGctzSlmO25JkPqvQ/Y6f9e3Z7zsBMPQ/rr5tyGv87/MaG99AsmAOx/qu4fZTE0C7vR/JntsJYEEF4JLZ8yY15wp95w8ilR2IvLmuE4tsiaOLMARaJRJBCjJFHcyWQWMvf39EXrH5TEk9bUB7fcGwtrtvUerDv+0Gh9Uc2JbqQj1ESJh/AlIcWmsJYOC2pUXfEx42T9j9sflclnzvgn0SNjlQ/djbKVWcCUVHdZM71P1ztYUAX904m4DGzTp7DWBNt8DBzUfvGC9MzM/lWlUdr09frcPFAOfbJAHNsrr1SaXcZoDIdB10yB0qfMXHn02iMF5Q4Mh6btHM+CfipTzF0tMxBm9b03Cr4pr6dFGMLaSh0A4ALYj5cWX+5x/nzqX573q318SBdMG9jciRxeIumdgSX9ARJy0oCV7t2KaZtEVj3IEFfe2N5gNPjg+6vSiDyrrAjJPhJnzXpvj5Liz2xIo+4UbEyvLLFMkjZplTWJ2yjkJVbEQXUeZ9wuDELfNkOVq5l05m6c7Sj0anYEzDL+rKl8TZrqcR/ejfqQOmwOsBj9PrL0M/e8AkyPaga1tRftv51tSkJankHPZZdn/H0ghdfBXYhy4tEFEO1S34Z/7J0QeIgdeQszmlXflNsAzP0v0m9vm+kjmJbXf4PeHRXW0kIl2ImjY51yfD65Uj+09AzWosgkOc54yKiJbJ1+2+scqGpWOoJZO59mxhYFzUNW3RBUtC2q1DwXfSjKCIBmBEDr3na/sFnQeBiQxNMtwS7ZFDEkcFaSGl7RlElNqf+9nLFFV5rMpw1yFaPxPf3q1UJvPs4/qe7mNfQhU3l9S5nrBa6g+AvJtZKEImVAlingUOzTwr6hzRYCDdUiZnQqumK8Rx8oud1pVxMba5nUydzbjggnQdZ2xXnnE+0K6265HfxYAHBkOY3S28zcWTcmQcZxjgOmKIwwYMBwIGYD2kFmEaZbXiRK66pa253mXDXfHxuCjjTF4akAV1Kydx4q5DR3Wraz1EET2sa1hg4c8bjS8XtIOyJC0mnFpk/VZ0fYwLx6aWrvNSJB3+6XVeX4exma7+D5mcafQPvH6O8CgEZNvtUFJVwU+JqtsuFtKoIN3cHSB45IWpkNT8FML7Br2o+ocdQaZnSBY8nqMOAb/+OBsf7hdEFD3cNjtCI9YwklpIWu5CMEaaGj/rGDhEz3tkRwfBIOfwLRkq/bScYxKjSR71iLps+tUXrlDYuBo9xvi/S+vGFpK5aSk7sJnmmd96oDzouzRjeKt8PG9SwlN5i1YbE6WLNyLMu5mvpVCNnavVlnPxudTJXf0j8I1a76mrKqcixg68E2DDeb1ugK7QlYOzLa7tgR58tSyomYv7wF9396vnLLbuhC/9OZezjtixh+Z1+eQeGDSyt3iEoTazM3202sCJ7E+vcDKY+DNv/v3fhbe5MKSHk2VVtfcr4fs92m5oVu/hhPYVSpNSKtptas9Hy/QRHr8ud+z/d8VLgJ8cQ5DvLstoGRZcfhw0NDcYdinffaWDn/t9wyfbE0H5WzSGrnI5VFcTg1XcLPEWVAohem+CDlfcZ2UANE+RBfCuprzuT3LP3C2oLkBQ+B1bxNOHW5VmkSh3wmgqcSxWpvBVbSHQz6RLbC6x9ueT82JTyKxGnH44acxIWbMKAHQ7bq6U0l63sbn9Ui5SQJ7qC0/YTxnybpA2lutAU+grYGUHQ9d9PF/S52S/VLny/8AVgW4ie9d4Oqf5mZ2VO3KeePH2YYGYJ4Tk0qa+lXZBYJt3VT/oo5ruW93WrVEB8E4oxUcNS/tmXuT7MTXluCLfz85x5Nhx9lOS1W5/tWsJTrU5OnWLi0geHJnX+O/f1RFrS7cjbOEGaAazr9aBNXr2WWf/dO/QqKmt48K6CGeQeDpvdLM6w7L0JUtlJGQa77ShQJXP8mM+NJai1I9hajJOYtCDe1FvGn9YNgpz831j50ZWhmgJrbJDhlUv6UD4LlKN/NUSAMJrEoibU5K8eJIbM7mqJ0hhh3InIiSE8UVuJG35wpz5y7zO5r87ty5pgMsHq6ByabSV4a8ZwwQqpykUIVpT89d76Zq3GITePcdOLLFsTSJXhwSfyjBGS6Q/hKZKnWtQhinrGysB3TPRfzZ71KkWdTlPWJ/uFcQrLqp+TMBI5QqLjldPcoQasE/XFVwpCcQbSMjOcopb7dwh1WHREzNfwut8nQLKUNZT7MTZvPeXY7RDy6iXxkEtsWNVnKQKpTtBqVbK+WSzKAmHtqZMCcpeHraVCkEb+GzveiijUcTQYqSR2pmT3gJL0f31kQvjFOKZk+4f9CRW4emOKPdSWIl1f7+XKXvph8TALIeLoED59RIJIz79gAJ0prfcTWRP700rHmcWM2XtIJ/d2LOAGnBIEF4/NNOmz1AfUqiJ6tHj8NWRxDd0TroqRdWwzPWHU/jrGxuKy33yKpTU1OdvrGaYgNRZoCzvCEzbBAmgWMJ4QVcFN6lMZJqVzP1nPtmrnMWytwdA4yDPT/nv79TBVIXtA3T2PqEp07hZKw0HbFtSdhI6r4S5KjMZMdTAIRIH1ZpkPVQh6TGOM4sZNp2bjhJ9qxfEzxTjY7bmH3xtJiq5QKtzfQ20xZpV8BPNHw8GRcryc2qhvRUWojENp1blcm+p7pzNNpRa2mvsDb1D92o9LLZwZGHSJjwEQzHOjpVAzlKqy71Jk9Y0fk7WPewCYtztpCRHtqy9bTHDqjsXfb9YGCYauRwu0St+I4DUuCmpj8FAhIEStO6ZvbpZ3Ut5f0l40jdV3ZUdL2oaXs4hfo7T0Yo/9l0MmP4898PELITUJF6QElbpUKeC6hmZ7Yuqthy4ywsDnycVvsr7oqxMW1blEnXFmj0fSRX+9/CgwSk1O6ir/uu3XXk3tl/4goyEh/JcQdKXmnJPcYmSvp0XQmO2rhpV+PpEv24nWMlzy4lAS94tey3rPgmDvUfjhCD2iwdaFtwsl1pMXMK4mdlBEEuN7EwTsYPsfwB+bttx6Cf96nS0AaGpz2BJ5jnIeBJep62eFqYRJbpBnayE9GhZdswHToWyiySrdIfq8dx5ocj226HeV0F6J6ysmak7VmhqCSWAP7WMnKMsA5tLDr6whXj+ZZ+a5NuX+GDo8fnGNhhRlGockMJglhGRjbWBhPSSA2exRHfQq0Nq5lzxMQE76ab0LMw0cJmeX1/XQyAtxn1kuHC570nwRRHVxOThrZ6lB8i96COoAaoLqkM4V4k/ogqbIk1/lPTZ/79SuAH6/QEg8bDMZhzBRl+BRlaBt9m5lYsZSWZu4bTA5s8yWUQxgIHajgVSPpJYqHtguoSfmz9Yn4U2Hk3xyaTMuJDapjqJ+oOSmcus55j2Cy4cC4pobPNvpbSoRIFWy8E8kQf/08pH19y83HLNSzOMQ/wReUl3gSLa41j9iWrKzsC6FVPGskqn9TCEsUR4clAhJDJuiXGI21tlE+kKY5akkVVVAbPL8NHGZmRrOwJzDDQzzLTevd0iJK3T4v6ntYulsXtnJiknBMa9TNcvfPU8LqPeEPQJojiuzS3IPPpX2DyL/asKWqbSUu9sTBPnvuWfqns5OyOocbsyVdoGMayowm4M9IEPKLcEncI392LpFExiNouTQOcRz5HAQbbkVwxNqcp2yHFDvkosh+4kn18/jh94swi4l30gwdDB/cpAlo2OJ4+OUaBERxx3iX5/osH9ussufUPz6tzHnkiOpJtAmW5GuvatQ09XOfQ3/Hlg9zNOEhO0/bMTRz+OIeJKnn5SpDrSQM2W3x6ZPupUHddt8+H/hIN/AEwcDUv4mZTq3NdXmeEd44PeakLOczsFqhLxbBNWGC7rv9OZRv9V3mggTnqHz0LujI0PNC4pp+2LoHDVphw8CLwmHk0MbjQYMvh0PWNb8oXpw7+t88FvSivmly0f+l6UVhccSybd3RF1XcT6cK1//c9KLUDcy3+C7oRclZHRr9RsvLGmVk238vqetYLZGBQ4hQmkUWTksQHVB+AtFujdOycMr4X97CgGgKmyoQW2EDVrMga4iNLo73OeXIYvDPeO1arq/K7HiDOM4BOdr8+df/NEvKWfhh5tAHDzGqEHzsL4FrBCmqjXi0h8vI2vvW1TUSXWla/8XPviPvl61RQHyTftwvTkE2x9cI0dIYWtmLXISQL1Y150ywiKfe8Voj796g/Pb+2yoFHxfXMLk0SiztmZ8Le5VQb8hOsMx7AXql6Z95DrQcOrTQlpyHeRA4+F3jGpVePXVGPw+DCCBXXv1XckfIcxVTM3v+lctzUzEcPWBD45U3Atao3XtkykIPqLyaaef9r8JWZ7Jse2knm/5ZYQEd+zf20igAsE/Aa1Fei/JalP9YlIm6TIUnUmKMbZ5nZzGBiCeeqgmiZtxTnkgUkacqKF1k9WUHZnCOMKMSmfNE0SpWe0FkDRRFfV+EXFsLkfbg2JM5kMC/5LM1jEye1y4hh9Da6VxkExm5yz2k7cq53iDPYrcm9iZ31m4c/55kJps0J7e5rmyJoS3BmbDxqOa/ZDSiIVPRmKG9z1I6iRckKIylnpW5x+jUNtefVIpkpUZyP9LIe3d+PrxK2Obt75hBoKpJQJRNMkf/K4nMIS4JgoubxLChHLilRAZQ8s7wo/A5QiIWpBzGKfh8doJxxkQSgtz11zbq8lnYjQpk6W8wcB+9/VVseSE3KsnzxGaAjX8oXCbpSdEY2gXtxC3faUYLmfzzxVvbP/Kwu4kd2kP0FVszQBvRbjx5kUmWGM5COo2qKA1zIHnExlI4Vij5jBU7iUWIx8SVEgIcXGLfd/SvGaDuBY8eqi6i1zpfDYk2VZRFmpa7HM7L1/tUYt3UFrsrhgofD7nPlTRlUuMh+G70mzE5IMBhgrxXlRWKfEfAF0gG2ZIsNLxSmYzjt/61tebbMhuTUDBIXp6evkQGO+w+UDxO0ddLwV2vBBfXevMKLdq51/IwUsKxHpy5IL5ZFgKCGGdPYvHNdMS8/1+6g9DJANg8jjkUUwpMwTn73+KeL9f7WtFpDvantzDPhvTgSN5xE3Fq1ZEF6BNlV/xfQpfItgD7p7dA8Fbmu3kIduS2XreBUkWazwGPcjSjKCTBSxKIDbnK3VNraFnEaJ6KwQ7sQeW5u9tAtGQfukMHAB8FBsaWJPIK9yrg8zh+c+sCmmkDgcx7jor/nSaS/MncJ0XSRZze1tyCJ7eeuOm0IoPQLul9AnCIbZuwOOR/sQXiC3O0AdjxBLTpVmZ2OZsvIyVuKCYhjGwZ1gElVoX3TVEYdIwaVvctVUhCdjviT+T4CgT/TsYKPaBD+Ot4+lqU16K8FiWucOqcegmlbQYFaDrbk18ZX2oLhqeQ/v6WzOzftBLb/qqVeJBirLxVCz7O/6sWZBbSo3WOAyKXugbWb/nj5xlGuuZiMFIW/N/YiR3lC0HqorlwqWDo6VqF+ejzGCCtwwHpKJHSoUrjp65d47psFgPCGnLNtctW3xi2htMRv2VLnLu+hvLsiqFvH13DdNqK8k80rzGv/Yptf17L/9YV6Dxcy2DBijkTXrP1/ztbrQFkuCrK2FG5fB+JxdGeta1S/gLswY8nSYdw2X0sCHKCiEVM28LvkERqrMiK2OUJmwiGbRXIFJlPlEPy4AnNkcBX5GICwGDFQDDWAKgVGyAfkzNJXsN/XGHCpbCQQsQ2XMP5RkL3LtjWYID7qDCgE76k8M2h7lv4PcC3hAjSe0V8dlA+pnjT8v1j1MTopx/YHdrO5k5nKUOz6n4rq6fL3NBzGU8oMOXSQ8APPCeJBMZZcjhzLZMqoZtkxf7aloSbOokYV2Sy0tWwFjxiQuPU/Ir8SVmXMHofYexOmbqSo7sqoTe7gTEuBTVUNcB+tPYEDwHIhnJoYFkbZqAI7pTM2JesuWFsx9nR64oFEvlndIV0q4OrjJoSrZ3taPiSipB0cCUh/6ALJdYQviTBFgdk7NXxb6uAU+7O2UCmEUdfsYiu73C/cbnmRLaeh1kM1WKn/zfRPSHhdeQQWmGxIWu7cbvvPE5ef4sqqacfS8a5eDkxKDAKjGNxqM1bVkE0Nr/kX9DScDCmJ0QW2OspHZPAsPFKuIAgD3oFH+kTUzGl72EAEeZ2aNP1LgP5xbsU8Hj9re2PjgUR43DSaZnMwZfO5k8z8A3FFgAv3mbr9kchRBwD4ngXThnHMoijiaLaV3AotO/1zDsPW/JO0x4l4K3qDvgyWPrbmkNO0/ESmBGQiG+wrLcIQWWWE/EQvlupnpNE1rSHNbAPVgUbSlMqOsU2/WqBk0RBwKurr72Ky1AyPeCkf2RdYBkPEXR2t2chjOtWt6d8ZlBWXC+lwMZ8nRgIgI3YkM1O+XHAIujDT4ESGM+J1WMOFh+LL0cLefIuS7AYBhZYnBU7trowlr6QLBHMBhGBr1ggoiPTvfzy/RO75PUPy3DJ9XC3p5f9t/m7tTQABtvM5Im+Jzw275aHoY6FJDOmBwWdCZA7S2l5hQ4aeIt04arD0FJoOzKJFn9Fpzv4JcV+45QwXp3pmNMQWUR51deSoGciZI3/VdHD1hLMO6AMl6XP9/yrXWhLrY65ToyuZ3QG7NgrQYYo0APmepRI03tpd4L+VRuKSZFiXuIfYzSxe2OpM7GvAjnnOpSMWv4FIO2L+47BryJ48TxmXrJJJVYOgXAxnpQcls5d7qePg1515Bv5mB7tW8n22TO7IDDNmdD8z+ZxrzJulYepjLypD1xYQCEW6xNJkFdZjzIAgqQE3P7sO1uwsKcyX5DWvZf2LzxFEDMbrWrCJrA1M3vxillJ/uzV01R1/OY76oBXZzZkUtdDUy6VFpsLOkI/nDCCxdUu//9UbHeVsuEVS+na39uU16nlNVv/77DlvnA7p1vA54RoOlM6/8d+Cfgf/NHhNanXpF6Tek3qNanXpF6Tek3qNan/LKlnc3FYoEHousKXz6gef9bv6gSXnePAqsNPv9Fg2f7V6rOtJsZL9/CV3X+QfDEbgY/2xGyP3hdoM737//b51H+3lLup6sKLFxL4/Ze/duPfve2gNYgMn8/Q3mFxNL2+uO6lPqRkDqX9A1+lftwjGc7egd+FB+Jt8MHPqRLaWvOb9z51LmQaM1TtfPzN9CECK24e4ijTXULS5x8N9NLwyHkODqGoyOmA35AHgZPBxOeEvSXLD1DKZV/+WNE/ZscJwyRI7mWdpfXjn8ZQtM083VIIoq9hwCCTM5NmbAJS2Ij2Z5SrLolU2PblF244Lc3mwxjAbtGcSH3H2FG+/P4OV+JABDfYSTzuCVJmUJQGRhNL74YgI9omqrnMhCT5bT5I+2QU1E9Wt/W05uagxu+mpLIRTHn309siydUQreujfRp057xfIjh3mcNxU4Wvmv1MzkZIDZBLRCNEQ25RYhNC/mUPgYh4dLckH5M7dmomjZPe9p06D6TIk/TOxYjTOKpOVxzCGpAIzdZX/Pmqkdpxb3G772M0TkGEK22AJUCALQ/vAh9hIqZ/vW+hnImSDabbKBCFu03kg4yuwB7XpGk7qzErTrwRqAeTorWGzpnMiB9iPi94ydem1mDVQzxG+w67yGrEKRsNmWarGPRdBsCR/KydSTYh12LfqESF9KdTa7pD9fjv5abdqOjrpE9TB4twytBI7reoYksqodKNWgppNo1hqfZW9A565YDoJv/wj25xbXCQNkCCSm1tdCoKl9uJHekMoI4biUoNb5masSoo7qKvqsiu89YSkTmZ2ihjVahCOUf1gEy6g9l0m4u7/rxgSnHEcAGaQcVTZUyr9S5tlr+JFQ5fmM30Wzj5H28p7zH2P5WAAlOZBuoxoyVH6AS/n69AjCXabiyTEthD1qj5MrFhBPnDldetJEGFKCkHlz1aPxaXLBY9ZXdO5k/N/FSe/8jKrua449Q/PPSVkmsb7HKaIF0h5ATP83CKJRBNUtPh9FPK1of7F7O5VxlnWMJOZkZRINIIVe3ZwbDWsW33zsr2VdybRY4QZkyz7rLRTHEt+/zzzdnnRFcsCCk992eSAtRjjtSp+izV4QUoLKIJUVBNC5KRqCfdV/zrAEvSG71Ld1lmnlyOeLATnFRGeo+y0w7BvbcPEAFNvDQ7ZgQd56ZWd8yF4hfQbP7Tw9SsS5i9rBxsUxFdgOcSFMdsDCKmZ2o4JraIAlqSvC4fo4qR+WKzF+YgqrsGrRH7lvn9yQozwb/K/H7FwSv4140zq1XEUWyazgLtLQFJ6B1HyQkpLGXS1GckrwW0/8w99mKsNQh4yj7R4DdoJZdf+WakZozLjCzdBdgnFqAjE0qj2s9T+0KOtCi5Z0YPmcT0dTIIqmMP1EakoRSufCYITCsyB0OfTcrGqQLwzRbPDl/+vXjSk4XO8Fgc+9bpihUgWPTl2A4om3Taw87If/Ge3Bu4AL0TvfmAwc3cNsfBqFhs5M0RR+w4WNw+1OhgnV9aXrxVQjGM2d0ODs8o3Z3SJWUmlZqSHI2B5nvFgpydTESBA88ixUoSamWOTLoyy4hKePeYE74gk/oYQQISIYsGEMwpnLPYAWaZKzuQmp1KojsRF46eW7FE+ziXE6VA3bwuLa4Pt4ntBmp5CClKy8M48DsHzbX7sCi/rYCqvgGE4lY3/kH9WEMREy06051IuQtTV8KNFZ1opURC47MDesS3SI7anyByVucQI7KTKgXroi90UQefKP0t7u+c6PBO2CSkPcaOQL6PILCN0WfJlGRtFkeVldOSSvoWB0+2gX1g8Kn31hWE5RDMfg3aOgAfV1VIjohFnPkz4uSn4yDtRKc6Y9qhSWVvsH7eX/igPISGanljlD0q/XUfCVlqLOgpCrhtKuGf8bMKTQn/JkfY+okueBs6juD6brJsJmDtuW1bKyNGE4lWA+ld0qh6WjWCpw1sAVWozsEmxCsJohVDOt9zQThNd1GSE/WBgp6TAWi6ye24E+jwxSwecvy6i5/Mu1Wp/1AHXnsbhYaXmJuHgSFj5otEB7Q+2N4HhONXQBz2s47wQWZmiS6NcJ80ahyGao/tzgSa68f+4Fj065UTYXvlOh3grQbIPUvHnvoL2x0d9iTmUJjXCuZJ768oAExoaAt3bYtYZNQeEcOCyL+BntUzsBwn2nlujfi40fq2Uot2LkuzRdLWGahMHaWLFPa9nnTc9HiO0uZi1KdAtpQao0tWhbX8GhBKkV/fiQz17Xa3OiXsClR6GcRMQhAtOv9o5AKHBaVWXy0jgekpTW5u9hAnM/XWWW8sUfWFzkPyz+q9e2Mi1smnpCOhzJVKRx4Yipw65uoTrExFw/GwRIVGbNyokz+RMEO1qEBL37syciMPc+uUHtCAG2WsfMiSI7VynKOEboOiJpJ8D1th8jUOR4WL5vKGIKyzXSMhXxeRH7iUy4ONl4OBVbP9ff5Hf8rfhAyLGKmm156Mtf7as8j03OGC9yHaQdtk37M/h6Jiy895O8Vy6g5Uabct28EdLFdRJAgjc/CoyIagDenCRhYrmcrtvbSfB2NEXRdo2+s9NpSClGMNDA07Wf24Hf9MZoykB2tKbKvUpJ4/pHz2zuOHl8IX+WcOHN5Ujiw3HVEP62Jn506JZjaqXueoMVwgQ7W+3XED756f9YrjdIfPgLo+dB81AceSvh6MPK5x5Vp8RdA6+XTq7PMGGrlr6MHFJGhnoM71fHb3oGCB2RQfHiM2p3s+OAQYdrmFSSznMeSEfExIQoRZHsYbDF/obW/A5SyRwxW+PRLHd9WFthQlvCKhAnGYe7oJhEq5ZmS/53S8kVU56gV3bOEoqkSnwiqFgWtbKVBRhieyV3JNOBCjZvyab2pguUTU4QIpSeKMPNk982sWlx6jvYRwe86U9HwJ17yXBjfJS+jS92FrLzocXWjT5P4RU5vJ4iarr/ekyUCqGdviGE8zdqzxZrvKWcb00pCjALKvRPrm0aAKR10gbaRrE8tCRBUQxgormBsauhjjScEiTwSxlwunfqkN7TuBh1XoYnAvLWtPL1xjquXRohIH1ZFGT9HjN/fP6hzZfZRJ1mxBhpFbONPFkWYgnMoi0qhkT49IiLxnVJtZjoKN7ASXkrVqEQh07pr5MSsxSANELsxtFam1Q066IpR/FsZmqOdYTE2y9hODZyDOMyFK82M4SOf5x8IUzjOe74gtDMQLNRt/1LFsZ+qc5pScpq1m1y6b9voM7cqpsD/jTicyO73tUc+1de6FlxPFoi6pTO9vJIRGuR9n3DaP2RY56eR5QbDMMVUwpnGADvgl4VybuRqFY0JMhcpLrJCBovjTLQ3BgziRt+e1k9nFQ0E1mSHofB7vihU7cqZLq9gxNCl7zKjUhUylVtAjuxOXnClTDpxzlEOC9v1xq+LqkuSzz38S/OHhWXXCfjDFNq5TEqjz2XDTO3vvdHaKavoE/sKUTxWshIDEHcs4tKVVIzfOR+gM2s1u9W5dzmgOf4ug8OIpvLkeOC/OeFeQRszGKtHnspLCiApGnxNeNcvMoaY7vB80/Mv0crqYLt6Xg6Vl7QTE8R7nGujCUcr7y84YH3Z0MJCdt2zCwSLtYpPmekfccsaeu+fHx1yaiqE2Q9SzfRtKrunP3piY9+2ebR4Q3tI21Zztm9ijU3tQgQX18feCRld3ylD1WYxjYNvzIoJ00bne0z9xpTQnFqkOtCzJR8HLGbm5xaU1O2/44lTMheWHQFzeQnWd1OG+7179GP8zXZgz/GEle/qIjb+3JU3SnHXZKA7fWSsBftJLQ88G1oY/iOk6wgHzexu/2RQWtEenTJ6VBj2Qkrpgv1KBd4ZwpmAi3UZzflZj2Vv8yBZU9qFgAybiQY/md8/8RTilG6T7puaoWvv0JQ6Gf+pHWDKGerybH5G1dcXti8Z7e6bnf1iuJFMqtFgKdAFqoA3Ifh+j4HDkZL5jHFLW4Yt0v3FfIdLetsV2Cye0NeG/p/Qg/uDktFp88awmWbWklQ7jLgv4D3NjeTeIzNzGqbQ/i/yUcltEZj/Uu8jKFtE1q7TquUss19WpmzoedyWESTuZ3fNzu7QDFQPf16MT21Hnwysrt8Au9tSJy4LtRPcFH63UONyH2guyuohYIZlvgixYwJUFW4GNppLbmlWPnKSNvlUQwUyPkhdHq4lZMkmGyxX7WPuUz5uMk6ba4Y4+8UxbPL+71FeBfb4aTb4cpWJIrcP5SGRAHTcLCFQuJR9Q5iVrF4CACE0Fs0ehKq5LqE193hh1O9SlLcSMY0xu4YoFqe9iBjvyMAFUhlbFWMkE/GSb7oHlZPC8L6r5r3mx3H/cx6Hb27XGt2wMj2Uz3vda7hvdXXwOtx46/v3/AlBLAwQUAAIACABLd2lHnMUYHUwAAABqAAAAGwAAAHVuaXZlcnNhbC91bml2ZXJzYWwucG5nLnhtbLOxr8jNUShLLSrOzM+zVTLUM1Cyt+PlsikoSi3LTC1XqACKAQUhQEmh0lbJxAjBLc9MKcmwVbIwNEOIZaRmpmeU2CqZGSIU6gONBABQSwECAAAUAAIACABLd2lHzvPi6lMEAAANEAAAHQAAAAAAAAABAAAAAAAAAAAAdW5pdmVyc2FsL2NvbW1vbl9tZXNzYWdlcy5sbmdQSwECAAAUAAIACABLd2lHNaQsLfsDAAAiEAAAJwAAAAAAAAABAAAAAACOBAAAdW5pdmVyc2FsL2ZsYXNoX3B1Ymxpc2hpbmdfc2V0dGluZ3MueG1sUEsBAgAAFAACAAgAS3dpR9papV3SAgAAUQoAACEAAAAAAAAAAQAAAAAAzggAAHVuaXZlcnNhbC9mbGFzaF9za2luX3NldHRpbmdzLnhtbFBLAQIAABQAAgAIAEt3aUcxyaavzgMAADMPAAAmAAAAAAAAAAEAAAAAAN8LAAB1bml2ZXJzYWwvaHRtbF9wdWJsaXNoaW5nX3NldHRpbmdzLnhtbFBLAQIAABQAAgAIAEt3aUfSyX2ZpQEAAAsGAAAfAAAAAAAAAAEAAAAAAPEPAAB1bml2ZXJzYWwvaHRtbF9za2luX3NldHRpbmdzLmpzUEsBAgAAFAACAAgAS3dpR5ZRcFq6AAAAowEAABoAAAAAAAAAAQAAAAAA0xEAAHVuaXZlcnNhbC9pMThuX3ByZXNldHMueG1sUEsBAgAAFAACAAgAS3dpR2QMvbZ1AAAAdwAAABwAAAAAAAAAAQAAAAAAxRIAAHVuaXZlcnNhbC9sb2NhbF9zZXR0aW5ncy54bWxQSwECAAAUAAIACACNqrpGiiTiqPoCAACwCAAAFAAAAAAAAAABAAAAAAB0EwAAdW5pdmVyc2FsL3BsYXllci54bWxQSwECAAAUAAIACABLd2lH0XaX86gLAAAjewAAKQAAAAAAAAABAAAAAACgFgAAdW5pdmVyc2FsL3NraW5fY3VzdG9taXphdGlvbl9zZXR0aW5ncy54bWxQSwECAAAUAAIACABLd2lHBvIVb8YvAACaUgAAFwAAAAAAAAAAAAAAAACPIgAAdW5pdmVyc2FsL3VuaXZlcnNhbC5wbmdQSwECAAAUAAIACABLd2lHnMUYHUwAAABqAAAAGwAAAAAAAAABAAAAAACKUgAAdW5pdmVyc2FsL3VuaXZlcnNhbC5wbmcueG1sUEsFBgAAAAALAAsASQMAAA9TAAAAAA=="/>
  <p:tag name="ISPRING_PRESENTATION_TITLE" val="NT-BP5.0+"/>
  <p:tag name="ISPRING_RESOURCE_FOLDER" val="C:\快盘\【幻灯力量】\商业计划书\NT-BP5.0\"/>
  <p:tag name="ISPRING_PRESENTATION_PATH" val="C:\快盘\【幻灯力量】\商业计划书\NT-BP5.0.pptx"/>
  <p:tag name="ISPRING_PROJECT_FOLDER_UPDATED" val="1"/>
  <p:tag name="ISPRING_UUID" val="{EB10ED03-5F52-4E9B-AB01-FB38D70BEA9C}"/>
  <p:tag name="ISPRING_PRESENTATION_INFO" val="&lt;?xml version=&quot;1.0&quot; encoding=&quot;UTF-8&quot; standalone=&quot;no&quot; ?&gt;&#10;&lt;presentation&gt;&#10;&#10;  &lt;slides&gt;&#10;    &lt;slide duration=&quot;2404848&quot; id=&quot;{930A9B74-C3DD-486E-9F49-C5611D3E4D92}&quot; pptId=&quot;259&quot; transitionDuration=&quot;700&quot;/&gt;&#10;    &lt;slide duration=&quot;5000&quot; id=&quot;{1E266B5F-12DD-4102-A2F4-A4C911285697}&quot; pptId=&quot;273&quot; transitionDuration=&quot;700&quot;/&gt;&#10;    &lt;slide duration=&quot;5000&quot; id=&quot;{AE27C0EE-CE70-4EB3-ADBD-8D0CCF63CB19}&quot; pptId=&quot;275&quot; transitionDuration=&quot;700&quot;/&gt;&#10;    &lt;slide duration=&quot;5000&quot; id=&quot;{D46CCAA8-CDFE-4E22-92B1-FCFB541DDE22}&quot; pptId=&quot;276&quot; transitionDuration=&quot;700&quot;/&gt;&#10;    &lt;slide duration=&quot;5000&quot; id=&quot;{A64A31D8-FE2E-4543-AF60-FFBB089678E5}&quot; pptId=&quot;260&quot; transitionDuration=&quot;700&quot;/&gt;&#10;    &lt;slide duration=&quot;5000&quot; id=&quot;{553BC614-AE34-48C6-9F1D-F2D8CF2CB83E}&quot; pptId=&quot;293&quot; transitionDuration=&quot;700&quot;/&gt;&#10;    &lt;slide duration=&quot;5000&quot; id=&quot;{A6161F35-28F5-4334-985D-05A8C91A4FEB}&quot; pptId=&quot;295&quot; transitionDuration=&quot;700&quot;/&gt;&#10;    &lt;slide duration=&quot;5000&quot; id=&quot;{E66A7C1C-481D-4B26-A6CC-EB431C8C2E17}&quot; pptId=&quot;274&quot; transitionDuration=&quot;700&quot;/&gt;&#10;    &lt;slide duration=&quot;5000&quot; id=&quot;{951B840B-E9AA-4222-8CFC-793393985C07}&quot; pptId=&quot;290&quot; transitionDuration=&quot;700&quot;/&gt;&#10;    &lt;slide duration=&quot;5000&quot; id=&quot;{349900F1-6585-4F58-A599-8A9C97B6AB30}&quot; pptId=&quot;299&quot; transitionDuration=&quot;700&quot;/&gt;&#10;    &lt;slide duration=&quot;5000&quot; id=&quot;{D2249248-7E86-4783-8223-6FD794F7E0CC}&quot; pptId=&quot;283&quot; transitionDuration=&quot;700&quot;/&gt;&#10;    &lt;slide duration=&quot;5000&quot; id=&quot;{F0383B0B-C248-433B-9A0E-6F835F22CCF2}&quot; pptId=&quot;284&quot; transitionDuration=&quot;700&quot;/&gt;&#10;    &lt;slide duration=&quot;5000&quot; id=&quot;{81DBCFE9-8877-4827-ADFD-BCFE206F4BCD}&quot; pptId=&quot;296&quot; transitionDuration=&quot;700&quot;/&gt;&#10;    &lt;slide duration=&quot;5000&quot; id=&quot;{D7EAFC96-C167-41B6-A329-A0A6CE42F0D9}&quot; pptId=&quot;282&quot; transitionDuration=&quot;700&quot;/&gt;&#10;    &lt;slide duration=&quot;5000&quot; id=&quot;{F09D6C8F-70FF-41D0-BD77-6BA1DA5DE573}&quot; pptId=&quot;267&quot; transitionDuration=&quot;700&quot;/&gt;&#10;    &lt;slide duration=&quot;5000&quot; id=&quot;{00D532F5-AB43-4B30-8FC6-FB5C57E1D78C}&quot; pptId=&quot;300&quot; transitionDuration=&quot;700&quot;/&gt;&#10;    &lt;slide duration=&quot;5000&quot; id=&quot;{828AD830-2518-4C72-9F78-CDD9D79DF06C}&quot; pptId=&quot;287&quot; transitionDuration=&quot;700&quot;/&gt;&#10;  &lt;/slides&gt;&#10;&#10;&lt;/presentation&gt;&#10;"/>
  <p:tag name="ISPRING_RESOURCE_PATHS_HASH_PRESENTER" val="243466e6adc15b87db95ceaa8dbd8ad21dc7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d932392b-0cec-4c39-bcf5-89ff410e638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76a51d58-fbe6-4f0f-b7cc-25b0d003710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0ce396b1-13d0-41fe-bb34-ddfd460a4f63"/>
</p:tagLst>
</file>

<file path=ppt/theme/theme1.xml><?xml version="1.0" encoding="utf-8"?>
<a:theme xmlns:a="http://schemas.openxmlformats.org/drawingml/2006/main" name="Office 主题">
  <a:themeElements>
    <a:clrScheme name="自定义 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54A5D"/>
      </a:accent1>
      <a:accent2>
        <a:srgbClr val="CE4C4B"/>
      </a:accent2>
      <a:accent3>
        <a:srgbClr val="A7AA9D"/>
      </a:accent3>
      <a:accent4>
        <a:srgbClr val="2192BC"/>
      </a:accent4>
      <a:accent5>
        <a:srgbClr val="354B5E"/>
      </a:accent5>
      <a:accent6>
        <a:srgbClr val="BFBFBF"/>
      </a:accent6>
      <a:hlink>
        <a:srgbClr val="D74B4B"/>
      </a:hlink>
      <a:folHlink>
        <a:srgbClr val="869FB7"/>
      </a:folHlink>
    </a:clrScheme>
    <a:fontScheme name="cxmejlt4">
      <a:majorFont>
        <a:latin typeface="Montserrat Medium"/>
        <a:ea typeface=""/>
        <a:cs typeface=""/>
      </a:majorFont>
      <a:minorFont>
        <a:latin typeface="Montserrat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903</Words>
  <Application>Microsoft Office PowerPoint</Application>
  <PresentationFormat>Широкоэкранный</PresentationFormat>
  <Paragraphs>153</Paragraphs>
  <Slides>24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34" baseType="lpstr">
      <vt:lpstr>Arial</vt:lpstr>
      <vt:lpstr>Calibri</vt:lpstr>
      <vt:lpstr>Calibri Light</vt:lpstr>
      <vt:lpstr>等线</vt:lpstr>
      <vt:lpstr>Impact</vt:lpstr>
      <vt:lpstr>Montserrat</vt:lpstr>
      <vt:lpstr>Montserrat Medium</vt:lpstr>
      <vt:lpstr>Times New Roman</vt:lpstr>
      <vt:lpstr>Office 主题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>www.islide.cc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iSlide® 欢迎使用文档</dc:title>
  <dc:subject>iSlide® 欢迎使用文档</dc:subject>
  <dc:creator/>
  <cp:keywords>PPT插件</cp:keywords>
  <dc:description>iSlide®——让PPT设计简单起来！</dc:description>
  <cp:lastModifiedBy/>
  <cp:revision>1</cp:revision>
  <dcterms:created xsi:type="dcterms:W3CDTF">2017-03-04T05:14:27Z</dcterms:created>
  <dcterms:modified xsi:type="dcterms:W3CDTF">2020-01-23T18:52:03Z</dcterms:modified>
</cp:coreProperties>
</file>