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9" r:id="rId4"/>
    <p:sldId id="260" r:id="rId5"/>
    <p:sldId id="261" r:id="rId6"/>
    <p:sldId id="256" r:id="rId7"/>
    <p:sldId id="257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45223"/>
            <a:ext cx="88569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Выполнила обучающаяся 8 класса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Ишимбайского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СУВУ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Голубева Екатерина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6"/>
            <a:ext cx="4546039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615" y="1700807"/>
            <a:ext cx="3156191" cy="376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67128" cy="145440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«Поэтический портрет русской крестьянки</a:t>
            </a:r>
            <a:r>
              <a:rPr lang="ru-RU" sz="3600" dirty="0" smtClean="0"/>
              <a:t>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833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992887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11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776864" cy="498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80528" y="5373216"/>
            <a:ext cx="966976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Пален М. «Портрет крестьянской девушки с венком на голове»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9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5301208"/>
            <a:ext cx="3960440" cy="1143000"/>
          </a:xfrm>
        </p:spPr>
        <p:txBody>
          <a:bodyPr>
            <a:normAutofit/>
          </a:bodyPr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Яськова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И. «Жница»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48680"/>
            <a:ext cx="4587875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132856"/>
            <a:ext cx="3744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Работящая: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 всякой работе ловка…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6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5172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Тимофеев В. «Лизонька(портрет русской девушки)»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3744912" cy="536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1700808"/>
            <a:ext cx="4392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Терпеливая: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и поколотит – не велик наклад: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Милого побои недолго болят!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35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9552" y="565710"/>
            <a:ext cx="4176464" cy="564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Ты вся воплощенный испуг,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Ты вся вековая истома…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Ключи от счастья женского,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От вольной волюшки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Заброшены, потеряны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У бога самого.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Завязавши под мышки передник, Перетянешь уродливо грудь,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От работы и чёрной и трудной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Отцветёшь, не успевши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расцвесть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…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... Видит бог, не томил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Я её безустанной работой…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Одевал и кормил, без пути не бранил,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Уважал,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тоись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, вот как, с охотой…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А, слышь, бить – так почти не бивал,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Разве только под пьяную руку….</a:t>
            </a:r>
          </a:p>
        </p:txBody>
      </p:sp>
      <p:pic>
        <p:nvPicPr>
          <p:cNvPr id="8" name="Рисунок 7" descr="https://fsd.multiurok.ru/html/2022/01/30/s_61f6ae24b7a6c/php5uSAD0_Ryzhakova-gotovoe_html_4af3dbbf6973cd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52" y="725415"/>
            <a:ext cx="3848425" cy="49843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843808" y="5838515"/>
            <a:ext cx="687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Венецианов  А.  «Крестьянка  с косой»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00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sd.multiurok.ru/html/2022/01/30/s_61f6ae24b7a6c/php5uSAD0_Ryzhakova-gotovoe_html_c3b57e73d400573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4464496" cy="58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1700808"/>
            <a:ext cx="4032448" cy="2772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Надеющаяся: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Поживёшь и попразднуешь вволю,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Будет жизнь и полна и легка…</a:t>
            </a:r>
          </a:p>
        </p:txBody>
      </p:sp>
    </p:spTree>
    <p:extLst>
      <p:ext uri="{BB962C8B-B14F-4D97-AF65-F5344CB8AC3E}">
        <p14:creationId xmlns:p14="http://schemas.microsoft.com/office/powerpoint/2010/main" val="17608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1"/>
          <a:stretch/>
        </p:blipFill>
        <p:spPr bwMode="auto">
          <a:xfrm>
            <a:off x="539552" y="738626"/>
            <a:ext cx="8136904" cy="541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136904" cy="516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761348"/>
            <a:ext cx="5847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«Есть женщины в русских селеньях»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8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89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«Поэтический портрет русской крестьянки»</vt:lpstr>
      <vt:lpstr>Презентация PowerPoint</vt:lpstr>
      <vt:lpstr>Пален М. «Портрет крестьянской девушки с венком на голове»</vt:lpstr>
      <vt:lpstr>Яськова И. «Жница»</vt:lpstr>
      <vt:lpstr>Тимофеев В. «Лизонька(портрет русской девушки)»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created xsi:type="dcterms:W3CDTF">2023-02-17T05:50:03Z</dcterms:created>
  <dcterms:modified xsi:type="dcterms:W3CDTF">2023-02-28T04:22:36Z</dcterms:modified>
</cp:coreProperties>
</file>