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58" r:id="rId4"/>
    <p:sldId id="267" r:id="rId5"/>
    <p:sldId id="268" r:id="rId6"/>
    <p:sldId id="256" r:id="rId7"/>
    <p:sldId id="269" r:id="rId8"/>
    <p:sldId id="257" r:id="rId9"/>
    <p:sldId id="262" r:id="rId10"/>
    <p:sldId id="260" r:id="rId11"/>
    <p:sldId id="261" r:id="rId12"/>
    <p:sldId id="259" r:id="rId13"/>
    <p:sldId id="263" r:id="rId14"/>
    <p:sldId id="265" r:id="rId15"/>
    <p:sldId id="266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4304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Жизнь- вечность, </a:t>
            </a:r>
            <a:r>
              <a:rPr lang="ru-RU" sz="5400" b="1" cap="none" spc="150" dirty="0" err="1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смерть-лишь</a:t>
            </a:r>
            <a:r>
              <a:rPr lang="ru-RU" sz="5400" b="1" cap="none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миг</a:t>
            </a:r>
            <a:endParaRPr lang="ru-RU" sz="5400" b="1" cap="none" spc="15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2420888"/>
            <a:ext cx="57744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ТВОРЧЕСКИЙ ПРОЕКТ,ПОСВЯЩЕННЫЙ 200-ЛЕТИЮ</a:t>
            </a:r>
          </a:p>
          <a:p>
            <a:r>
              <a:rPr lang="ru-RU" sz="2000" b="1" dirty="0" smtClean="0"/>
              <a:t>СО ДНЯ РОЖДЕНИЯ М.Ю.ЛЕРМОНТОВА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4221088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БОРОВИКОВА АНАСТАСИЯ,УЧЕНИЦА  8 КЛАССА</a:t>
            </a:r>
          </a:p>
          <a:p>
            <a:r>
              <a:rPr lang="ru-RU" b="1" dirty="0" smtClean="0"/>
              <a:t>МБОУ  «ЧЕКМЕНЁВСКАЯ ООШ»</a:t>
            </a:r>
          </a:p>
          <a:p>
            <a:r>
              <a:rPr lang="ru-RU" b="1" dirty="0" smtClean="0"/>
              <a:t>РУКОВОДИТЕЛЬ:СОСНИНА Л.В.</a:t>
            </a:r>
            <a:endParaRPr lang="ru-RU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 t="1279" r="935"/>
          <a:stretch>
            <a:fillRect/>
          </a:stretch>
        </p:blipFill>
        <p:spPr bwMode="auto">
          <a:xfrm>
            <a:off x="1835696" y="620688"/>
            <a:ext cx="6624736" cy="482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0" y="6165304"/>
            <a:ext cx="2817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Портрет М.Ю.Лермонтова</a:t>
            </a:r>
            <a:endParaRPr lang="ru-RU" b="1" dirty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2015716" y="-351419"/>
            <a:ext cx="5616626" cy="7848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03648" y="332656"/>
            <a:ext cx="3709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I</a:t>
            </a:r>
            <a:r>
              <a:rPr lang="ru-RU" b="1" dirty="0" smtClean="0"/>
              <a:t>-  СОЗДАНИЕ  ИЛЛЮСТРАЦИЙ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6488668"/>
            <a:ext cx="4188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стихотворению «Парус»</a:t>
            </a:r>
            <a:endParaRPr lang="ru-RU" b="1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79712" y="207760"/>
            <a:ext cx="4248472" cy="6128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955866" y="6309320"/>
            <a:ext cx="4188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Иллюстрация к стихотворению «Парус»</a:t>
            </a:r>
            <a:endParaRPr lang="ru-RU" b="1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979712" y="-675456"/>
            <a:ext cx="5400600" cy="7848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67944" y="6237312"/>
            <a:ext cx="4188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Иллюстрация к стихотворению «Парус»</a:t>
            </a:r>
            <a:endParaRPr lang="ru-RU" b="1" dirty="0"/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 b="-1015"/>
          <a:stretch>
            <a:fillRect/>
          </a:stretch>
        </p:blipFill>
        <p:spPr bwMode="auto">
          <a:xfrm>
            <a:off x="611560" y="548680"/>
            <a:ext cx="8001510" cy="5688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31840" y="6309320"/>
            <a:ext cx="481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стихотворению «Три пальмы»</a:t>
            </a:r>
            <a:endParaRPr lang="ru-RU" b="1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835696" y="-459433"/>
            <a:ext cx="5400601" cy="7704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347864" y="6309320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Иллюстрация к стихотворению «Три пальмы»</a:t>
            </a:r>
            <a:endParaRPr lang="ru-RU" b="1" dirty="0"/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Когда волнуется желтеющая нива.t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620688"/>
            <a:ext cx="7920880" cy="5544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47664" y="6237312"/>
            <a:ext cx="7168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стихотворению «Когда волнуется желтеющая нива…»</a:t>
            </a:r>
            <a:endParaRPr lang="ru-RU" b="1" dirty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620688"/>
            <a:ext cx="7632848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059832" y="6165304"/>
            <a:ext cx="460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стихотворению «Бородино»</a:t>
            </a:r>
            <a:endParaRPr lang="ru-RU" b="1" dirty="0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2095471" y="-415682"/>
            <a:ext cx="5472608" cy="768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915816" y="6488668"/>
            <a:ext cx="570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поэме «Песня о купце Калашникове…»</a:t>
            </a:r>
            <a:endParaRPr lang="ru-RU" b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620688"/>
            <a:ext cx="7837456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347864" y="6309320"/>
            <a:ext cx="344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поэме «Мцыри»</a:t>
            </a:r>
            <a:endParaRPr lang="ru-RU" b="1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944193" y="-927969"/>
            <a:ext cx="5596100" cy="7973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0618" y="6021288"/>
            <a:ext cx="8373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Иллюстрация к стихотворению «Кто в утро зимнее, когда валит пушистый снег…»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7869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II-</a:t>
            </a:r>
            <a:r>
              <a:rPr lang="ru-RU" b="1" dirty="0" smtClean="0"/>
              <a:t>ФОРМИРОВАНИЕ  ЭЛЕКТРОННОГО  ИЛЛЮСТРИРОВАННОГО АЛЬБОМА</a:t>
            </a:r>
            <a:endParaRPr lang="ru-RU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11960" y="548680"/>
            <a:ext cx="4644008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/>
          <a:srcRect l="-1640" r="-720"/>
          <a:stretch>
            <a:fillRect/>
          </a:stretch>
        </p:blipFill>
        <p:spPr bwMode="auto">
          <a:xfrm>
            <a:off x="4211960" y="3600019"/>
            <a:ext cx="4680520" cy="292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300" y="1124744"/>
            <a:ext cx="4000500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332656"/>
            <a:ext cx="8299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III</a:t>
            </a:r>
            <a:r>
              <a:rPr lang="ru-RU" b="1" dirty="0" smtClean="0"/>
              <a:t> –ОФОРМЛЕНИЕ  ВЫСТАВКИ В КАБИНЕТЕ РУССКОГО ЯЗЫКА И ЛИТЕРАТУРЫ</a:t>
            </a:r>
            <a:endParaRPr lang="ru-RU" b="1" dirty="0"/>
          </a:p>
        </p:txBody>
      </p:sp>
      <p:pic>
        <p:nvPicPr>
          <p:cNvPr id="1026" name="Picture 2" descr="E:\123___03\IMG_408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836712"/>
            <a:ext cx="3768418" cy="282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123___03\IMG_408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908720"/>
            <a:ext cx="3995936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123___03\IMG_409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8024" y="3861048"/>
            <a:ext cx="3888432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2" descr="E:\123___03\IMG_409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7544" y="3789040"/>
            <a:ext cx="3607563" cy="27056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260648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IV</a:t>
            </a:r>
            <a:r>
              <a:rPr lang="ru-RU" b="1" dirty="0" smtClean="0"/>
              <a:t>- ВЫПУСК  И РАСПРОСТРАНЕНИЕ </a:t>
            </a:r>
          </a:p>
          <a:p>
            <a:r>
              <a:rPr lang="ru-RU" b="1" dirty="0" smtClean="0"/>
              <a:t>КАЛЕНДАРЯ, ПРОПАГАНДИРУЮЩЕГО ТВОРЧЕСТВО</a:t>
            </a:r>
          </a:p>
          <a:p>
            <a:r>
              <a:rPr lang="ru-RU" b="1" dirty="0" smtClean="0"/>
              <a:t>М.Ю.ЛЕРМОНТОВА</a:t>
            </a:r>
            <a:endParaRPr lang="ru-RU" b="1" dirty="0"/>
          </a:p>
        </p:txBody>
      </p:sp>
      <p:pic>
        <p:nvPicPr>
          <p:cNvPr id="2050" name="Picture 2" descr="E:\Palm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1268760"/>
            <a:ext cx="7200800" cy="509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7917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V</a:t>
            </a:r>
            <a:r>
              <a:rPr lang="ru-RU" b="1" dirty="0" smtClean="0"/>
              <a:t>-СОЗДАНИЕ  НА ОСНОВЕ РИСУНКОВ ПАЗЛОВ ДЛЯ УРОКОВ ЛИТЕРАТУРЫ</a:t>
            </a:r>
          </a:p>
          <a:p>
            <a:r>
              <a:rPr lang="ru-RU" b="1" dirty="0" smtClean="0"/>
              <a:t> И ВНЕКЛАССНЫХ МЕРОПРИЯТИЙ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7984" y="980728"/>
            <a:ext cx="426447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1556792"/>
            <a:ext cx="42484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5976" y="3429000"/>
            <a:ext cx="3960440" cy="319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88640"/>
            <a:ext cx="7530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ШАГ </a:t>
            </a:r>
            <a:r>
              <a:rPr lang="en-US" b="1" dirty="0" smtClean="0"/>
              <a:t>VI</a:t>
            </a:r>
            <a:r>
              <a:rPr lang="ru-RU" b="1" dirty="0" smtClean="0"/>
              <a:t>- ПРЕДСТАВЛЕНИЕ ФОТООТЧЕТА О ПРОВЕДЕННОМ МЕРОПРИЯТИИ</a:t>
            </a:r>
            <a:endParaRPr lang="ru-RU" b="1" dirty="0"/>
          </a:p>
        </p:txBody>
      </p:sp>
      <p:pic>
        <p:nvPicPr>
          <p:cNvPr id="1026" name="Picture 2" descr="E:\фото_пазлы\IMG_426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620688"/>
            <a:ext cx="3840427" cy="2880320"/>
          </a:xfrm>
          <a:prstGeom prst="rect">
            <a:avLst/>
          </a:prstGeom>
          <a:noFill/>
        </p:spPr>
      </p:pic>
      <p:pic>
        <p:nvPicPr>
          <p:cNvPr id="1027" name="Picture 3" descr="E:\фото_пазлы\IMG_426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4923039" y="1853825"/>
            <a:ext cx="4104457" cy="3078343"/>
          </a:xfrm>
          <a:prstGeom prst="rect">
            <a:avLst/>
          </a:prstGeom>
          <a:noFill/>
        </p:spPr>
      </p:pic>
      <p:pic>
        <p:nvPicPr>
          <p:cNvPr id="1028" name="Picture 4" descr="E:\фото_пазлы\IMG_427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5576" y="3645024"/>
            <a:ext cx="3960440" cy="2970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157</Words>
  <Application>Microsoft Office PowerPoint</Application>
  <PresentationFormat>Экран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Админ</cp:lastModifiedBy>
  <cp:revision>33</cp:revision>
  <dcterms:modified xsi:type="dcterms:W3CDTF">2014-05-06T12:00:01Z</dcterms:modified>
</cp:coreProperties>
</file>