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10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i\Desktop\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46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ТЕМЫ ПО КОТОРЫМ ПРОВОДИЛИСЬ ЗАНЯТИЯ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/>
              <a:t>Самостоятельная работа(</a:t>
            </a:r>
            <a:r>
              <a:rPr lang="ru-RU" sz="4500" dirty="0" err="1" smtClean="0"/>
              <a:t>Математике+Окружающий</a:t>
            </a:r>
            <a:r>
              <a:rPr lang="ru-RU" sz="4500" dirty="0" smtClean="0"/>
              <a:t> мир</a:t>
            </a:r>
            <a:r>
              <a:rPr lang="ru-RU" sz="4500" dirty="0" smtClean="0"/>
              <a:t>)</a:t>
            </a:r>
          </a:p>
          <a:p>
            <a:r>
              <a:rPr lang="ru-RU" sz="4500" dirty="0" smtClean="0"/>
              <a:t>Домашние </a:t>
            </a:r>
            <a:r>
              <a:rPr lang="ru-RU" sz="4500" dirty="0" smtClean="0"/>
              <a:t>задание на карантин №2</a:t>
            </a:r>
            <a:r>
              <a:rPr lang="ru-RU" sz="4500" dirty="0" smtClean="0"/>
              <a:t>.</a:t>
            </a:r>
          </a:p>
          <a:p>
            <a:r>
              <a:rPr lang="ru-RU" sz="4500" dirty="0" smtClean="0"/>
              <a:t>Домашние </a:t>
            </a:r>
            <a:r>
              <a:rPr lang="ru-RU" sz="4500" dirty="0" smtClean="0"/>
              <a:t>задание на карантин</a:t>
            </a:r>
            <a:r>
              <a:rPr lang="ru-RU" sz="4500" dirty="0" smtClean="0"/>
              <a:t>.</a:t>
            </a:r>
          </a:p>
          <a:p>
            <a:r>
              <a:rPr lang="ru-RU" sz="4500" dirty="0" smtClean="0"/>
              <a:t>Координата</a:t>
            </a:r>
          </a:p>
          <a:p>
            <a:r>
              <a:rPr lang="ru-RU" sz="4500" dirty="0" smtClean="0"/>
              <a:t>Самостоятельная работа</a:t>
            </a:r>
          </a:p>
          <a:p>
            <a:r>
              <a:rPr lang="ru-RU" sz="4500" dirty="0" smtClean="0"/>
              <a:t>Наличие </a:t>
            </a:r>
            <a:r>
              <a:rPr lang="ru-RU" sz="4500" dirty="0" smtClean="0"/>
              <a:t>тетради</a:t>
            </a:r>
            <a:r>
              <a:rPr lang="ru-RU" sz="4500" dirty="0" smtClean="0"/>
              <a:t>.</a:t>
            </a:r>
          </a:p>
          <a:p>
            <a:r>
              <a:rPr lang="ru-RU" sz="4500" dirty="0" smtClean="0"/>
              <a:t>Открытка </a:t>
            </a:r>
            <a:r>
              <a:rPr lang="ru-RU" sz="4500" dirty="0" smtClean="0"/>
              <a:t>на НГ(Новый год</a:t>
            </a:r>
            <a:r>
              <a:rPr lang="ru-RU" sz="4500" dirty="0" smtClean="0"/>
              <a:t>)</a:t>
            </a:r>
          </a:p>
          <a:p>
            <a:r>
              <a:rPr lang="ru-RU" sz="4500" dirty="0" smtClean="0"/>
              <a:t>Атлас </a:t>
            </a:r>
            <a:r>
              <a:rPr lang="ru-RU" sz="4500" dirty="0" smtClean="0"/>
              <a:t>мира занятие с </a:t>
            </a:r>
            <a:r>
              <a:rPr lang="ru-RU" sz="4500" dirty="0" smtClean="0"/>
              <a:t>наклейками</a:t>
            </a:r>
          </a:p>
          <a:p>
            <a:r>
              <a:rPr lang="ru-RU" sz="4500" dirty="0" smtClean="0"/>
              <a:t>Игра </a:t>
            </a:r>
            <a:r>
              <a:rPr lang="ru-RU" sz="4500" dirty="0" smtClean="0"/>
              <a:t>"</a:t>
            </a:r>
            <a:r>
              <a:rPr lang="ru-RU" sz="4500" dirty="0" err="1" smtClean="0"/>
              <a:t>Угадайка</a:t>
            </a:r>
            <a:r>
              <a:rPr lang="ru-RU" sz="4500" dirty="0" smtClean="0"/>
              <a:t>«</a:t>
            </a:r>
          </a:p>
          <a:p>
            <a:r>
              <a:rPr lang="ru-RU" sz="4500" dirty="0" smtClean="0"/>
              <a:t>Проект</a:t>
            </a:r>
          </a:p>
          <a:p>
            <a:r>
              <a:rPr lang="ru-RU" sz="4500" dirty="0" smtClean="0"/>
              <a:t>Пермский </a:t>
            </a:r>
            <a:r>
              <a:rPr lang="ru-RU" sz="4500" dirty="0" smtClean="0"/>
              <a:t>край 2 </a:t>
            </a:r>
            <a:r>
              <a:rPr lang="ru-RU" sz="4500" dirty="0" smtClean="0"/>
              <a:t>тестирование</a:t>
            </a:r>
          </a:p>
          <a:p>
            <a:r>
              <a:rPr lang="ru-RU" sz="4500" dirty="0" smtClean="0"/>
              <a:t>Ведение тетради</a:t>
            </a:r>
          </a:p>
          <a:p>
            <a:r>
              <a:rPr lang="ru-RU" sz="4500" dirty="0" smtClean="0"/>
              <a:t>Деление </a:t>
            </a:r>
            <a:r>
              <a:rPr lang="ru-RU" sz="4500" dirty="0" smtClean="0"/>
              <a:t>фигур и самостоятельная работа по примерам</a:t>
            </a:r>
            <a:r>
              <a:rPr lang="ru-RU" sz="4500" dirty="0" smtClean="0"/>
              <a:t>.</a:t>
            </a:r>
          </a:p>
          <a:p>
            <a:r>
              <a:rPr lang="ru-RU" sz="4500" dirty="0" smtClean="0"/>
              <a:t>Решение </a:t>
            </a:r>
            <a:r>
              <a:rPr lang="ru-RU" sz="4500" dirty="0" smtClean="0"/>
              <a:t>примеров и задач</a:t>
            </a:r>
            <a:r>
              <a:rPr lang="ru-RU" sz="4500" dirty="0" smtClean="0"/>
              <a:t>.</a:t>
            </a:r>
          </a:p>
          <a:p>
            <a:r>
              <a:rPr lang="ru-RU" sz="4500" dirty="0" smtClean="0"/>
              <a:t>Игра </a:t>
            </a:r>
            <a:r>
              <a:rPr lang="ru-RU" sz="4500" dirty="0" smtClean="0"/>
              <a:t>"Страна </a:t>
            </a:r>
            <a:r>
              <a:rPr lang="ru-RU" sz="4500" dirty="0" smtClean="0"/>
              <a:t>Фантазия«</a:t>
            </a:r>
          </a:p>
          <a:p>
            <a:r>
              <a:rPr lang="ru-RU" sz="4500" dirty="0" smtClean="0"/>
              <a:t>Проверка </a:t>
            </a:r>
            <a:r>
              <a:rPr lang="ru-RU" sz="4500" dirty="0" smtClean="0"/>
              <a:t>знаний истории пермского края. Начало изучения истории пермского края.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78</Words>
  <Application>Microsoft Office PowerPoint</Application>
  <PresentationFormat>Экран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ТЕМЫ ПО КОТОРЫМ ПРОВОДИЛИСЬ ЗАНЯТИЯ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</dc:creator>
  <cp:lastModifiedBy>Admini</cp:lastModifiedBy>
  <cp:revision>2</cp:revision>
  <dcterms:created xsi:type="dcterms:W3CDTF">2019-03-03T12:26:00Z</dcterms:created>
  <dcterms:modified xsi:type="dcterms:W3CDTF">2019-03-03T12:38:44Z</dcterms:modified>
</cp:coreProperties>
</file>